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7" r:id="rId3"/>
    <p:sldId id="258" r:id="rId5"/>
    <p:sldId id="259" r:id="rId6"/>
    <p:sldId id="297" r:id="rId7"/>
    <p:sldId id="299" r:id="rId8"/>
    <p:sldId id="300" r:id="rId9"/>
    <p:sldId id="301" r:id="rId10"/>
    <p:sldId id="302" r:id="rId11"/>
    <p:sldId id="303" r:id="rId12"/>
    <p:sldId id="304" r:id="rId13"/>
    <p:sldId id="261" r:id="rId14"/>
    <p:sldId id="262" r:id="rId15"/>
    <p:sldId id="306" r:id="rId16"/>
    <p:sldId id="343" r:id="rId17"/>
    <p:sldId id="263" r:id="rId18"/>
    <p:sldId id="305" r:id="rId19"/>
    <p:sldId id="379" r:id="rId20"/>
    <p:sldId id="380" r:id="rId21"/>
    <p:sldId id="381" r:id="rId22"/>
    <p:sldId id="289" r:id="rId23"/>
    <p:sldId id="389" r:id="rId24"/>
    <p:sldId id="386" r:id="rId25"/>
    <p:sldId id="390" r:id="rId26"/>
    <p:sldId id="387" r:id="rId27"/>
    <p:sldId id="391" r:id="rId28"/>
    <p:sldId id="388" r:id="rId29"/>
    <p:sldId id="29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未知用户2" initials="未知用户2" lastIdx="0" clrIdx="1"/>
  <p:cmAuthor id="2" name="作者" initials="A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>
        <p:guide orient="horz" pos="208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综合素质评价一般分为七个维度（不同的地区或学校结构略有差异），分别是</a:t>
            </a:r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“道德品质”、“公民素养”、“学习能力”、“交流合作与实践创新”、“运动与健康”、“审美”、“表现能力”，</a:t>
            </a:r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而在广义上，学生在校阶段所获得的奖项、奖励（如学科竞赛），都可以被看做是综合素质的一种体现，</a:t>
            </a:r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而与一些含金量较低的软性奖项相比，学科竞赛类的奖项会在多元录取中受到更多高校的认可。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8"/>
          <p:cNvGrpSpPr>
            <a:grpSpLocks noChangeAspect="1"/>
          </p:cNvGrpSpPr>
          <p:nvPr/>
        </p:nvGrpSpPr>
        <p:grpSpPr bwMode="auto">
          <a:xfrm>
            <a:off x="862164" y="1280077"/>
            <a:ext cx="10596744" cy="4600595"/>
            <a:chOff x="-627" y="390"/>
            <a:chExt cx="8934" cy="3538"/>
          </a:xfrm>
          <a:solidFill>
            <a:schemeClr val="bg1">
              <a:lumMod val="85000"/>
              <a:alpha val="38000"/>
            </a:schemeClr>
          </a:solidFill>
        </p:grpSpPr>
        <p:sp>
          <p:nvSpPr>
            <p:cNvPr id="8" name="Freeform 49"/>
            <p:cNvSpPr>
              <a:spLocks noEditPoints="1"/>
            </p:cNvSpPr>
            <p:nvPr/>
          </p:nvSpPr>
          <p:spPr bwMode="auto">
            <a:xfrm>
              <a:off x="-578" y="390"/>
              <a:ext cx="8885" cy="3538"/>
            </a:xfrm>
            <a:custGeom>
              <a:avLst/>
              <a:gdLst>
                <a:gd name="T0" fmla="*/ 2291 w 3758"/>
                <a:gd name="T1" fmla="*/ 237 h 1495"/>
                <a:gd name="T2" fmla="*/ 2322 w 3758"/>
                <a:gd name="T3" fmla="*/ 397 h 1495"/>
                <a:gd name="T4" fmla="*/ 2366 w 3758"/>
                <a:gd name="T5" fmla="*/ 228 h 1495"/>
                <a:gd name="T6" fmla="*/ 1776 w 3758"/>
                <a:gd name="T7" fmla="*/ 158 h 1495"/>
                <a:gd name="T8" fmla="*/ 1332 w 3758"/>
                <a:gd name="T9" fmla="*/ 125 h 1495"/>
                <a:gd name="T10" fmla="*/ 1806 w 3758"/>
                <a:gd name="T11" fmla="*/ 387 h 1495"/>
                <a:gd name="T12" fmla="*/ 1930 w 3758"/>
                <a:gd name="T13" fmla="*/ 436 h 1495"/>
                <a:gd name="T14" fmla="*/ 2203 w 3758"/>
                <a:gd name="T15" fmla="*/ 303 h 1495"/>
                <a:gd name="T16" fmla="*/ 1811 w 3758"/>
                <a:gd name="T17" fmla="*/ 227 h 1495"/>
                <a:gd name="T18" fmla="*/ 1453 w 3758"/>
                <a:gd name="T19" fmla="*/ 189 h 1495"/>
                <a:gd name="T20" fmla="*/ 1337 w 3758"/>
                <a:gd name="T21" fmla="*/ 97 h 1495"/>
                <a:gd name="T22" fmla="*/ 3253 w 3758"/>
                <a:gd name="T23" fmla="*/ 1486 h 1495"/>
                <a:gd name="T24" fmla="*/ 416 w 3758"/>
                <a:gd name="T25" fmla="*/ 1045 h 1495"/>
                <a:gd name="T26" fmla="*/ 679 w 3758"/>
                <a:gd name="T27" fmla="*/ 1017 h 1495"/>
                <a:gd name="T28" fmla="*/ 3144 w 3758"/>
                <a:gd name="T29" fmla="*/ 1434 h 1495"/>
                <a:gd name="T30" fmla="*/ 3273 w 3758"/>
                <a:gd name="T31" fmla="*/ 1311 h 1495"/>
                <a:gd name="T32" fmla="*/ 1549 w 3758"/>
                <a:gd name="T33" fmla="*/ 981 h 1495"/>
                <a:gd name="T34" fmla="*/ 1526 w 3758"/>
                <a:gd name="T35" fmla="*/ 976 h 1495"/>
                <a:gd name="T36" fmla="*/ 1273 w 3758"/>
                <a:gd name="T37" fmla="*/ 920 h 1495"/>
                <a:gd name="T38" fmla="*/ 1541 w 3758"/>
                <a:gd name="T39" fmla="*/ 877 h 1495"/>
                <a:gd name="T40" fmla="*/ 1502 w 3758"/>
                <a:gd name="T41" fmla="*/ 821 h 1495"/>
                <a:gd name="T42" fmla="*/ 1644 w 3758"/>
                <a:gd name="T43" fmla="*/ 671 h 1495"/>
                <a:gd name="T44" fmla="*/ 1273 w 3758"/>
                <a:gd name="T45" fmla="*/ 842 h 1495"/>
                <a:gd name="T46" fmla="*/ 1523 w 3758"/>
                <a:gd name="T47" fmla="*/ 633 h 1495"/>
                <a:gd name="T48" fmla="*/ 1737 w 3758"/>
                <a:gd name="T49" fmla="*/ 498 h 1495"/>
                <a:gd name="T50" fmla="*/ 216 w 3758"/>
                <a:gd name="T51" fmla="*/ 419 h 1495"/>
                <a:gd name="T52" fmla="*/ 484 w 3758"/>
                <a:gd name="T53" fmla="*/ 389 h 1495"/>
                <a:gd name="T54" fmla="*/ 58 w 3758"/>
                <a:gd name="T55" fmla="*/ 336 h 1495"/>
                <a:gd name="T56" fmla="*/ 3114 w 3758"/>
                <a:gd name="T57" fmla="*/ 270 h 1495"/>
                <a:gd name="T58" fmla="*/ 2938 w 3758"/>
                <a:gd name="T59" fmla="*/ 269 h 1495"/>
                <a:gd name="T60" fmla="*/ 2642 w 3758"/>
                <a:gd name="T61" fmla="*/ 239 h 1495"/>
                <a:gd name="T62" fmla="*/ 3300 w 3758"/>
                <a:gd name="T63" fmla="*/ 450 h 1495"/>
                <a:gd name="T64" fmla="*/ 2947 w 3758"/>
                <a:gd name="T65" fmla="*/ 392 h 1495"/>
                <a:gd name="T66" fmla="*/ 2990 w 3758"/>
                <a:gd name="T67" fmla="*/ 262 h 1495"/>
                <a:gd name="T68" fmla="*/ 3027 w 3758"/>
                <a:gd name="T69" fmla="*/ 176 h 1495"/>
                <a:gd name="T70" fmla="*/ 3216 w 3758"/>
                <a:gd name="T71" fmla="*/ 303 h 1495"/>
                <a:gd name="T72" fmla="*/ 3084 w 3758"/>
                <a:gd name="T73" fmla="*/ 197 h 1495"/>
                <a:gd name="T74" fmla="*/ 2770 w 3758"/>
                <a:gd name="T75" fmla="*/ 191 h 1495"/>
                <a:gd name="T76" fmla="*/ 2833 w 3758"/>
                <a:gd name="T77" fmla="*/ 173 h 1495"/>
                <a:gd name="T78" fmla="*/ 1125 w 3758"/>
                <a:gd name="T79" fmla="*/ 227 h 1495"/>
                <a:gd name="T80" fmla="*/ 1004 w 3758"/>
                <a:gd name="T81" fmla="*/ 207 h 1495"/>
                <a:gd name="T82" fmla="*/ 732 w 3758"/>
                <a:gd name="T83" fmla="*/ 292 h 1495"/>
                <a:gd name="T84" fmla="*/ 506 w 3758"/>
                <a:gd name="T85" fmla="*/ 257 h 1495"/>
                <a:gd name="T86" fmla="*/ 459 w 3758"/>
                <a:gd name="T87" fmla="*/ 423 h 1495"/>
                <a:gd name="T88" fmla="*/ 351 w 3758"/>
                <a:gd name="T89" fmla="*/ 468 h 1495"/>
                <a:gd name="T90" fmla="*/ 851 w 3758"/>
                <a:gd name="T91" fmla="*/ 182 h 1495"/>
                <a:gd name="T92" fmla="*/ 2769 w 3758"/>
                <a:gd name="T93" fmla="*/ 153 h 1495"/>
                <a:gd name="T94" fmla="*/ 3001 w 3758"/>
                <a:gd name="T95" fmla="*/ 148 h 1495"/>
                <a:gd name="T96" fmla="*/ 2760 w 3758"/>
                <a:gd name="T97" fmla="*/ 97 h 1495"/>
                <a:gd name="T98" fmla="*/ 428 w 3758"/>
                <a:gd name="T99" fmla="*/ 90 h 1495"/>
                <a:gd name="T100" fmla="*/ 896 w 3758"/>
                <a:gd name="T101" fmla="*/ 86 h 1495"/>
                <a:gd name="T102" fmla="*/ 550 w 3758"/>
                <a:gd name="T103" fmla="*/ 103 h 1495"/>
                <a:gd name="T104" fmla="*/ 1205 w 3758"/>
                <a:gd name="T105" fmla="*/ 54 h 1495"/>
                <a:gd name="T106" fmla="*/ 2950 w 3758"/>
                <a:gd name="T107" fmla="*/ 44 h 1495"/>
                <a:gd name="T108" fmla="*/ 3126 w 3758"/>
                <a:gd name="T109" fmla="*/ 17 h 1495"/>
                <a:gd name="T110" fmla="*/ 3042 w 3758"/>
                <a:gd name="T111" fmla="*/ 62 h 1495"/>
                <a:gd name="T112" fmla="*/ 3139 w 3758"/>
                <a:gd name="T113" fmla="*/ 79 h 1495"/>
                <a:gd name="T114" fmla="*/ 3351 w 3758"/>
                <a:gd name="T115" fmla="*/ 23 h 1495"/>
                <a:gd name="T116" fmla="*/ 3155 w 3758"/>
                <a:gd name="T117" fmla="*/ 93 h 1495"/>
                <a:gd name="T118" fmla="*/ 3360 w 3758"/>
                <a:gd name="T119" fmla="*/ 267 h 1495"/>
                <a:gd name="T120" fmla="*/ 3620 w 3758"/>
                <a:gd name="T121" fmla="*/ 218 h 1495"/>
                <a:gd name="T122" fmla="*/ 3662 w 3758"/>
                <a:gd name="T123" fmla="*/ 126 h 1495"/>
                <a:gd name="T124" fmla="*/ 3425 w 3758"/>
                <a:gd name="T125" fmla="*/ 2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8" h="1495">
                  <a:moveTo>
                    <a:pt x="3271" y="498"/>
                  </a:moveTo>
                  <a:cubicBezTo>
                    <a:pt x="3249" y="498"/>
                    <a:pt x="3249" y="498"/>
                    <a:pt x="3249" y="498"/>
                  </a:cubicBezTo>
                  <a:cubicBezTo>
                    <a:pt x="3251" y="502"/>
                    <a:pt x="3258" y="505"/>
                    <a:pt x="3263" y="505"/>
                  </a:cubicBezTo>
                  <a:cubicBezTo>
                    <a:pt x="3268" y="505"/>
                    <a:pt x="3272" y="503"/>
                    <a:pt x="3273" y="499"/>
                  </a:cubicBezTo>
                  <a:cubicBezTo>
                    <a:pt x="3273" y="499"/>
                    <a:pt x="3272" y="498"/>
                    <a:pt x="3271" y="498"/>
                  </a:cubicBezTo>
                  <a:moveTo>
                    <a:pt x="3334" y="498"/>
                  </a:moveTo>
                  <a:cubicBezTo>
                    <a:pt x="3308" y="498"/>
                    <a:pt x="3308" y="498"/>
                    <a:pt x="3308" y="498"/>
                  </a:cubicBezTo>
                  <a:cubicBezTo>
                    <a:pt x="3302" y="504"/>
                    <a:pt x="3294" y="509"/>
                    <a:pt x="3297" y="519"/>
                  </a:cubicBezTo>
                  <a:cubicBezTo>
                    <a:pt x="3299" y="520"/>
                    <a:pt x="3301" y="520"/>
                    <a:pt x="3303" y="520"/>
                  </a:cubicBezTo>
                  <a:cubicBezTo>
                    <a:pt x="3306" y="520"/>
                    <a:pt x="3309" y="520"/>
                    <a:pt x="3312" y="519"/>
                  </a:cubicBezTo>
                  <a:cubicBezTo>
                    <a:pt x="3316" y="519"/>
                    <a:pt x="3319" y="519"/>
                    <a:pt x="3322" y="519"/>
                  </a:cubicBezTo>
                  <a:cubicBezTo>
                    <a:pt x="3326" y="519"/>
                    <a:pt x="3329" y="519"/>
                    <a:pt x="3331" y="522"/>
                  </a:cubicBezTo>
                  <a:cubicBezTo>
                    <a:pt x="3329" y="524"/>
                    <a:pt x="3324" y="527"/>
                    <a:pt x="3328" y="531"/>
                  </a:cubicBezTo>
                  <a:cubicBezTo>
                    <a:pt x="3329" y="531"/>
                    <a:pt x="3330" y="531"/>
                    <a:pt x="3330" y="531"/>
                  </a:cubicBezTo>
                  <a:cubicBezTo>
                    <a:pt x="3336" y="531"/>
                    <a:pt x="3338" y="524"/>
                    <a:pt x="3342" y="522"/>
                  </a:cubicBezTo>
                  <a:cubicBezTo>
                    <a:pt x="3350" y="523"/>
                    <a:pt x="3347" y="532"/>
                    <a:pt x="3355" y="532"/>
                  </a:cubicBezTo>
                  <a:cubicBezTo>
                    <a:pt x="3356" y="532"/>
                    <a:pt x="3356" y="532"/>
                    <a:pt x="3357" y="531"/>
                  </a:cubicBezTo>
                  <a:cubicBezTo>
                    <a:pt x="3360" y="529"/>
                    <a:pt x="3363" y="526"/>
                    <a:pt x="3363" y="521"/>
                  </a:cubicBezTo>
                  <a:cubicBezTo>
                    <a:pt x="3361" y="517"/>
                    <a:pt x="3356" y="516"/>
                    <a:pt x="3353" y="513"/>
                  </a:cubicBezTo>
                  <a:cubicBezTo>
                    <a:pt x="3353" y="509"/>
                    <a:pt x="3358" y="510"/>
                    <a:pt x="3357" y="505"/>
                  </a:cubicBezTo>
                  <a:cubicBezTo>
                    <a:pt x="3351" y="502"/>
                    <a:pt x="3341" y="501"/>
                    <a:pt x="3334" y="498"/>
                  </a:cubicBezTo>
                  <a:moveTo>
                    <a:pt x="1944" y="395"/>
                  </a:moveTo>
                  <a:cubicBezTo>
                    <a:pt x="1937" y="395"/>
                    <a:pt x="1931" y="403"/>
                    <a:pt x="1935" y="407"/>
                  </a:cubicBezTo>
                  <a:cubicBezTo>
                    <a:pt x="1944" y="407"/>
                    <a:pt x="1947" y="403"/>
                    <a:pt x="1949" y="397"/>
                  </a:cubicBezTo>
                  <a:cubicBezTo>
                    <a:pt x="1947" y="396"/>
                    <a:pt x="1945" y="395"/>
                    <a:pt x="1944" y="395"/>
                  </a:cubicBezTo>
                  <a:moveTo>
                    <a:pt x="1991" y="248"/>
                  </a:moveTo>
                  <a:cubicBezTo>
                    <a:pt x="1987" y="248"/>
                    <a:pt x="1983" y="250"/>
                    <a:pt x="1984" y="253"/>
                  </a:cubicBezTo>
                  <a:cubicBezTo>
                    <a:pt x="1986" y="254"/>
                    <a:pt x="1988" y="255"/>
                    <a:pt x="1990" y="255"/>
                  </a:cubicBezTo>
                  <a:cubicBezTo>
                    <a:pt x="1993" y="255"/>
                    <a:pt x="1997" y="253"/>
                    <a:pt x="1996" y="250"/>
                  </a:cubicBezTo>
                  <a:cubicBezTo>
                    <a:pt x="1995" y="248"/>
                    <a:pt x="1993" y="248"/>
                    <a:pt x="1991" y="248"/>
                  </a:cubicBezTo>
                  <a:moveTo>
                    <a:pt x="2331" y="226"/>
                  </a:moveTo>
                  <a:cubicBezTo>
                    <a:pt x="2327" y="226"/>
                    <a:pt x="2323" y="227"/>
                    <a:pt x="2318" y="228"/>
                  </a:cubicBezTo>
                  <a:cubicBezTo>
                    <a:pt x="2313" y="229"/>
                    <a:pt x="2309" y="229"/>
                    <a:pt x="2304" y="229"/>
                  </a:cubicBezTo>
                  <a:cubicBezTo>
                    <a:pt x="2303" y="229"/>
                    <a:pt x="2303" y="229"/>
                    <a:pt x="2302" y="229"/>
                  </a:cubicBezTo>
                  <a:cubicBezTo>
                    <a:pt x="2299" y="231"/>
                    <a:pt x="2299" y="236"/>
                    <a:pt x="2295" y="238"/>
                  </a:cubicBezTo>
                  <a:cubicBezTo>
                    <a:pt x="2294" y="237"/>
                    <a:pt x="2293" y="237"/>
                    <a:pt x="2291" y="237"/>
                  </a:cubicBezTo>
                  <a:cubicBezTo>
                    <a:pt x="2289" y="237"/>
                    <a:pt x="2287" y="238"/>
                    <a:pt x="2285" y="239"/>
                  </a:cubicBezTo>
                  <a:cubicBezTo>
                    <a:pt x="2283" y="240"/>
                    <a:pt x="2281" y="242"/>
                    <a:pt x="2278" y="242"/>
                  </a:cubicBezTo>
                  <a:cubicBezTo>
                    <a:pt x="2277" y="242"/>
                    <a:pt x="2276" y="242"/>
                    <a:pt x="2274" y="241"/>
                  </a:cubicBezTo>
                  <a:cubicBezTo>
                    <a:pt x="2267" y="245"/>
                    <a:pt x="2267" y="251"/>
                    <a:pt x="2258" y="256"/>
                  </a:cubicBezTo>
                  <a:cubicBezTo>
                    <a:pt x="2251" y="260"/>
                    <a:pt x="2235" y="262"/>
                    <a:pt x="2236" y="270"/>
                  </a:cubicBezTo>
                  <a:cubicBezTo>
                    <a:pt x="2236" y="275"/>
                    <a:pt x="2247" y="276"/>
                    <a:pt x="2253" y="278"/>
                  </a:cubicBezTo>
                  <a:cubicBezTo>
                    <a:pt x="2260" y="281"/>
                    <a:pt x="2264" y="287"/>
                    <a:pt x="2271" y="288"/>
                  </a:cubicBezTo>
                  <a:cubicBezTo>
                    <a:pt x="2271" y="288"/>
                    <a:pt x="2272" y="288"/>
                    <a:pt x="2273" y="288"/>
                  </a:cubicBezTo>
                  <a:cubicBezTo>
                    <a:pt x="2275" y="288"/>
                    <a:pt x="2277" y="287"/>
                    <a:pt x="2280" y="287"/>
                  </a:cubicBezTo>
                  <a:cubicBezTo>
                    <a:pt x="2282" y="287"/>
                    <a:pt x="2285" y="287"/>
                    <a:pt x="2287" y="287"/>
                  </a:cubicBezTo>
                  <a:cubicBezTo>
                    <a:pt x="2292" y="287"/>
                    <a:pt x="2296" y="288"/>
                    <a:pt x="2296" y="292"/>
                  </a:cubicBezTo>
                  <a:cubicBezTo>
                    <a:pt x="2295" y="295"/>
                    <a:pt x="2292" y="296"/>
                    <a:pt x="2288" y="296"/>
                  </a:cubicBezTo>
                  <a:cubicBezTo>
                    <a:pt x="2285" y="296"/>
                    <a:pt x="2281" y="295"/>
                    <a:pt x="2279" y="294"/>
                  </a:cubicBezTo>
                  <a:cubicBezTo>
                    <a:pt x="2276" y="295"/>
                    <a:pt x="2279" y="301"/>
                    <a:pt x="2275" y="302"/>
                  </a:cubicBezTo>
                  <a:cubicBezTo>
                    <a:pt x="2264" y="301"/>
                    <a:pt x="2262" y="291"/>
                    <a:pt x="2252" y="289"/>
                  </a:cubicBezTo>
                  <a:cubicBezTo>
                    <a:pt x="2246" y="292"/>
                    <a:pt x="2243" y="297"/>
                    <a:pt x="2237" y="301"/>
                  </a:cubicBezTo>
                  <a:cubicBezTo>
                    <a:pt x="2231" y="304"/>
                    <a:pt x="2222" y="305"/>
                    <a:pt x="2219" y="311"/>
                  </a:cubicBezTo>
                  <a:cubicBezTo>
                    <a:pt x="2219" y="314"/>
                    <a:pt x="2220" y="314"/>
                    <a:pt x="2222" y="314"/>
                  </a:cubicBezTo>
                  <a:cubicBezTo>
                    <a:pt x="2223" y="314"/>
                    <a:pt x="2223" y="314"/>
                    <a:pt x="2223" y="314"/>
                  </a:cubicBezTo>
                  <a:cubicBezTo>
                    <a:pt x="2224" y="314"/>
                    <a:pt x="2225" y="314"/>
                    <a:pt x="2227" y="315"/>
                  </a:cubicBezTo>
                  <a:cubicBezTo>
                    <a:pt x="2231" y="317"/>
                    <a:pt x="2231" y="323"/>
                    <a:pt x="2237" y="325"/>
                  </a:cubicBezTo>
                  <a:cubicBezTo>
                    <a:pt x="2239" y="326"/>
                    <a:pt x="2242" y="326"/>
                    <a:pt x="2245" y="326"/>
                  </a:cubicBezTo>
                  <a:cubicBezTo>
                    <a:pt x="2257" y="326"/>
                    <a:pt x="2268" y="319"/>
                    <a:pt x="2280" y="317"/>
                  </a:cubicBezTo>
                  <a:cubicBezTo>
                    <a:pt x="2287" y="319"/>
                    <a:pt x="2288" y="326"/>
                    <a:pt x="2291" y="331"/>
                  </a:cubicBezTo>
                  <a:cubicBezTo>
                    <a:pt x="2286" y="340"/>
                    <a:pt x="2271" y="340"/>
                    <a:pt x="2259" y="342"/>
                  </a:cubicBezTo>
                  <a:cubicBezTo>
                    <a:pt x="2251" y="348"/>
                    <a:pt x="2242" y="353"/>
                    <a:pt x="2239" y="364"/>
                  </a:cubicBezTo>
                  <a:cubicBezTo>
                    <a:pt x="2241" y="370"/>
                    <a:pt x="2256" y="366"/>
                    <a:pt x="2257" y="373"/>
                  </a:cubicBezTo>
                  <a:cubicBezTo>
                    <a:pt x="2255" y="376"/>
                    <a:pt x="2248" y="375"/>
                    <a:pt x="2248" y="379"/>
                  </a:cubicBezTo>
                  <a:cubicBezTo>
                    <a:pt x="2249" y="389"/>
                    <a:pt x="2265" y="386"/>
                    <a:pt x="2275" y="388"/>
                  </a:cubicBezTo>
                  <a:cubicBezTo>
                    <a:pt x="2278" y="393"/>
                    <a:pt x="2275" y="397"/>
                    <a:pt x="2278" y="401"/>
                  </a:cubicBezTo>
                  <a:cubicBezTo>
                    <a:pt x="2279" y="401"/>
                    <a:pt x="2280" y="401"/>
                    <a:pt x="2281" y="401"/>
                  </a:cubicBezTo>
                  <a:cubicBezTo>
                    <a:pt x="2285" y="401"/>
                    <a:pt x="2287" y="400"/>
                    <a:pt x="2290" y="399"/>
                  </a:cubicBezTo>
                  <a:cubicBezTo>
                    <a:pt x="2293" y="399"/>
                    <a:pt x="2296" y="398"/>
                    <a:pt x="2299" y="398"/>
                  </a:cubicBezTo>
                  <a:cubicBezTo>
                    <a:pt x="2299" y="398"/>
                    <a:pt x="2300" y="398"/>
                    <a:pt x="2300" y="398"/>
                  </a:cubicBezTo>
                  <a:cubicBezTo>
                    <a:pt x="2303" y="399"/>
                    <a:pt x="2303" y="403"/>
                    <a:pt x="2305" y="404"/>
                  </a:cubicBezTo>
                  <a:cubicBezTo>
                    <a:pt x="2313" y="403"/>
                    <a:pt x="2313" y="397"/>
                    <a:pt x="2322" y="397"/>
                  </a:cubicBezTo>
                  <a:cubicBezTo>
                    <a:pt x="2322" y="397"/>
                    <a:pt x="2323" y="397"/>
                    <a:pt x="2323" y="397"/>
                  </a:cubicBezTo>
                  <a:cubicBezTo>
                    <a:pt x="2323" y="398"/>
                    <a:pt x="2325" y="399"/>
                    <a:pt x="2325" y="400"/>
                  </a:cubicBezTo>
                  <a:cubicBezTo>
                    <a:pt x="2322" y="407"/>
                    <a:pt x="2314" y="411"/>
                    <a:pt x="2311" y="418"/>
                  </a:cubicBezTo>
                  <a:cubicBezTo>
                    <a:pt x="2297" y="420"/>
                    <a:pt x="2293" y="429"/>
                    <a:pt x="2284" y="434"/>
                  </a:cubicBezTo>
                  <a:cubicBezTo>
                    <a:pt x="2274" y="434"/>
                    <a:pt x="2267" y="437"/>
                    <a:pt x="2265" y="444"/>
                  </a:cubicBezTo>
                  <a:cubicBezTo>
                    <a:pt x="2267" y="444"/>
                    <a:pt x="2269" y="444"/>
                    <a:pt x="2271" y="444"/>
                  </a:cubicBezTo>
                  <a:cubicBezTo>
                    <a:pt x="2299" y="444"/>
                    <a:pt x="2329" y="431"/>
                    <a:pt x="2332" y="409"/>
                  </a:cubicBezTo>
                  <a:cubicBezTo>
                    <a:pt x="2335" y="410"/>
                    <a:pt x="2337" y="410"/>
                    <a:pt x="2339" y="410"/>
                  </a:cubicBezTo>
                  <a:cubicBezTo>
                    <a:pt x="2349" y="410"/>
                    <a:pt x="2356" y="402"/>
                    <a:pt x="2361" y="396"/>
                  </a:cubicBezTo>
                  <a:cubicBezTo>
                    <a:pt x="2359" y="393"/>
                    <a:pt x="2354" y="392"/>
                    <a:pt x="2353" y="388"/>
                  </a:cubicBezTo>
                  <a:cubicBezTo>
                    <a:pt x="2367" y="383"/>
                    <a:pt x="2371" y="371"/>
                    <a:pt x="2383" y="365"/>
                  </a:cubicBezTo>
                  <a:cubicBezTo>
                    <a:pt x="2387" y="362"/>
                    <a:pt x="2392" y="361"/>
                    <a:pt x="2396" y="361"/>
                  </a:cubicBezTo>
                  <a:cubicBezTo>
                    <a:pt x="2400" y="361"/>
                    <a:pt x="2403" y="362"/>
                    <a:pt x="2403" y="367"/>
                  </a:cubicBezTo>
                  <a:cubicBezTo>
                    <a:pt x="2395" y="372"/>
                    <a:pt x="2381" y="369"/>
                    <a:pt x="2377" y="378"/>
                  </a:cubicBezTo>
                  <a:cubicBezTo>
                    <a:pt x="2377" y="381"/>
                    <a:pt x="2377" y="390"/>
                    <a:pt x="2378" y="394"/>
                  </a:cubicBezTo>
                  <a:cubicBezTo>
                    <a:pt x="2388" y="388"/>
                    <a:pt x="2404" y="387"/>
                    <a:pt x="2414" y="381"/>
                  </a:cubicBezTo>
                  <a:cubicBezTo>
                    <a:pt x="2415" y="377"/>
                    <a:pt x="2410" y="377"/>
                    <a:pt x="2411" y="373"/>
                  </a:cubicBezTo>
                  <a:cubicBezTo>
                    <a:pt x="2413" y="369"/>
                    <a:pt x="2416" y="368"/>
                    <a:pt x="2418" y="368"/>
                  </a:cubicBezTo>
                  <a:cubicBezTo>
                    <a:pt x="2423" y="368"/>
                    <a:pt x="2427" y="373"/>
                    <a:pt x="2433" y="375"/>
                  </a:cubicBezTo>
                  <a:cubicBezTo>
                    <a:pt x="2441" y="378"/>
                    <a:pt x="2456" y="377"/>
                    <a:pt x="2467" y="378"/>
                  </a:cubicBezTo>
                  <a:cubicBezTo>
                    <a:pt x="2476" y="379"/>
                    <a:pt x="2482" y="383"/>
                    <a:pt x="2489" y="383"/>
                  </a:cubicBezTo>
                  <a:cubicBezTo>
                    <a:pt x="2491" y="383"/>
                    <a:pt x="2493" y="383"/>
                    <a:pt x="2495" y="382"/>
                  </a:cubicBezTo>
                  <a:cubicBezTo>
                    <a:pt x="2496" y="383"/>
                    <a:pt x="2498" y="384"/>
                    <a:pt x="2499" y="385"/>
                  </a:cubicBezTo>
                  <a:cubicBezTo>
                    <a:pt x="2499" y="247"/>
                    <a:pt x="2499" y="247"/>
                    <a:pt x="2499" y="247"/>
                  </a:cubicBezTo>
                  <a:cubicBezTo>
                    <a:pt x="2495" y="246"/>
                    <a:pt x="2490" y="245"/>
                    <a:pt x="2484" y="245"/>
                  </a:cubicBezTo>
                  <a:cubicBezTo>
                    <a:pt x="2482" y="245"/>
                    <a:pt x="2479" y="245"/>
                    <a:pt x="2477" y="245"/>
                  </a:cubicBezTo>
                  <a:cubicBezTo>
                    <a:pt x="2470" y="239"/>
                    <a:pt x="2458" y="242"/>
                    <a:pt x="2448" y="239"/>
                  </a:cubicBezTo>
                  <a:cubicBezTo>
                    <a:pt x="2445" y="239"/>
                    <a:pt x="2443" y="236"/>
                    <a:pt x="2439" y="236"/>
                  </a:cubicBezTo>
                  <a:cubicBezTo>
                    <a:pt x="2437" y="235"/>
                    <a:pt x="2435" y="235"/>
                    <a:pt x="2433" y="235"/>
                  </a:cubicBezTo>
                  <a:cubicBezTo>
                    <a:pt x="2430" y="235"/>
                    <a:pt x="2427" y="236"/>
                    <a:pt x="2425" y="236"/>
                  </a:cubicBezTo>
                  <a:cubicBezTo>
                    <a:pt x="2422" y="236"/>
                    <a:pt x="2419" y="236"/>
                    <a:pt x="2416" y="236"/>
                  </a:cubicBezTo>
                  <a:cubicBezTo>
                    <a:pt x="2410" y="236"/>
                    <a:pt x="2404" y="235"/>
                    <a:pt x="2399" y="232"/>
                  </a:cubicBezTo>
                  <a:cubicBezTo>
                    <a:pt x="2394" y="232"/>
                    <a:pt x="2393" y="237"/>
                    <a:pt x="2387" y="237"/>
                  </a:cubicBezTo>
                  <a:cubicBezTo>
                    <a:pt x="2387" y="237"/>
                    <a:pt x="2386" y="237"/>
                    <a:pt x="2385" y="237"/>
                  </a:cubicBezTo>
                  <a:cubicBezTo>
                    <a:pt x="2381" y="234"/>
                    <a:pt x="2381" y="229"/>
                    <a:pt x="2376" y="227"/>
                  </a:cubicBezTo>
                  <a:cubicBezTo>
                    <a:pt x="2373" y="228"/>
                    <a:pt x="2369" y="228"/>
                    <a:pt x="2366" y="228"/>
                  </a:cubicBezTo>
                  <a:cubicBezTo>
                    <a:pt x="2364" y="228"/>
                    <a:pt x="2362" y="228"/>
                    <a:pt x="2360" y="228"/>
                  </a:cubicBezTo>
                  <a:cubicBezTo>
                    <a:pt x="2357" y="228"/>
                    <a:pt x="2355" y="228"/>
                    <a:pt x="2353" y="228"/>
                  </a:cubicBezTo>
                  <a:cubicBezTo>
                    <a:pt x="2349" y="228"/>
                    <a:pt x="2346" y="228"/>
                    <a:pt x="2342" y="230"/>
                  </a:cubicBezTo>
                  <a:cubicBezTo>
                    <a:pt x="2339" y="227"/>
                    <a:pt x="2335" y="226"/>
                    <a:pt x="2331" y="226"/>
                  </a:cubicBezTo>
                  <a:moveTo>
                    <a:pt x="2101" y="224"/>
                  </a:moveTo>
                  <a:cubicBezTo>
                    <a:pt x="2100" y="224"/>
                    <a:pt x="2100" y="224"/>
                    <a:pt x="2099" y="224"/>
                  </a:cubicBezTo>
                  <a:cubicBezTo>
                    <a:pt x="2092" y="225"/>
                    <a:pt x="2087" y="232"/>
                    <a:pt x="2088" y="240"/>
                  </a:cubicBezTo>
                  <a:cubicBezTo>
                    <a:pt x="2090" y="240"/>
                    <a:pt x="2092" y="240"/>
                    <a:pt x="2094" y="240"/>
                  </a:cubicBezTo>
                  <a:cubicBezTo>
                    <a:pt x="2096" y="240"/>
                    <a:pt x="2098" y="240"/>
                    <a:pt x="2100" y="240"/>
                  </a:cubicBezTo>
                  <a:cubicBezTo>
                    <a:pt x="2103" y="240"/>
                    <a:pt x="2105" y="240"/>
                    <a:pt x="2108" y="240"/>
                  </a:cubicBezTo>
                  <a:cubicBezTo>
                    <a:pt x="2121" y="240"/>
                    <a:pt x="2133" y="239"/>
                    <a:pt x="2130" y="227"/>
                  </a:cubicBezTo>
                  <a:cubicBezTo>
                    <a:pt x="2129" y="228"/>
                    <a:pt x="2127" y="228"/>
                    <a:pt x="2125" y="228"/>
                  </a:cubicBezTo>
                  <a:cubicBezTo>
                    <a:pt x="2121" y="228"/>
                    <a:pt x="2116" y="227"/>
                    <a:pt x="2112" y="226"/>
                  </a:cubicBezTo>
                  <a:cubicBezTo>
                    <a:pt x="2108" y="225"/>
                    <a:pt x="2104" y="224"/>
                    <a:pt x="2101" y="224"/>
                  </a:cubicBezTo>
                  <a:moveTo>
                    <a:pt x="1660" y="182"/>
                  </a:moveTo>
                  <a:cubicBezTo>
                    <a:pt x="1655" y="182"/>
                    <a:pt x="1650" y="185"/>
                    <a:pt x="1657" y="190"/>
                  </a:cubicBezTo>
                  <a:cubicBezTo>
                    <a:pt x="1665" y="190"/>
                    <a:pt x="1665" y="190"/>
                    <a:pt x="1665" y="190"/>
                  </a:cubicBezTo>
                  <a:cubicBezTo>
                    <a:pt x="1669" y="184"/>
                    <a:pt x="1664" y="182"/>
                    <a:pt x="1660" y="182"/>
                  </a:cubicBezTo>
                  <a:moveTo>
                    <a:pt x="1707" y="181"/>
                  </a:moveTo>
                  <a:cubicBezTo>
                    <a:pt x="1701" y="181"/>
                    <a:pt x="1699" y="192"/>
                    <a:pt x="1698" y="198"/>
                  </a:cubicBezTo>
                  <a:cubicBezTo>
                    <a:pt x="1702" y="199"/>
                    <a:pt x="1705" y="199"/>
                    <a:pt x="1709" y="199"/>
                  </a:cubicBezTo>
                  <a:cubicBezTo>
                    <a:pt x="1714" y="199"/>
                    <a:pt x="1718" y="199"/>
                    <a:pt x="1723" y="198"/>
                  </a:cubicBezTo>
                  <a:cubicBezTo>
                    <a:pt x="1727" y="198"/>
                    <a:pt x="1731" y="198"/>
                    <a:pt x="1736" y="198"/>
                  </a:cubicBezTo>
                  <a:cubicBezTo>
                    <a:pt x="1736" y="198"/>
                    <a:pt x="1737" y="198"/>
                    <a:pt x="1738" y="198"/>
                  </a:cubicBezTo>
                  <a:cubicBezTo>
                    <a:pt x="1737" y="191"/>
                    <a:pt x="1733" y="189"/>
                    <a:pt x="1727" y="189"/>
                  </a:cubicBezTo>
                  <a:cubicBezTo>
                    <a:pt x="1724" y="189"/>
                    <a:pt x="1721" y="189"/>
                    <a:pt x="1718" y="190"/>
                  </a:cubicBezTo>
                  <a:cubicBezTo>
                    <a:pt x="1715" y="190"/>
                    <a:pt x="1712" y="190"/>
                    <a:pt x="1710" y="190"/>
                  </a:cubicBezTo>
                  <a:cubicBezTo>
                    <a:pt x="1709" y="190"/>
                    <a:pt x="1708" y="190"/>
                    <a:pt x="1707" y="190"/>
                  </a:cubicBezTo>
                  <a:cubicBezTo>
                    <a:pt x="1707" y="187"/>
                    <a:pt x="1711" y="187"/>
                    <a:pt x="1711" y="183"/>
                  </a:cubicBezTo>
                  <a:cubicBezTo>
                    <a:pt x="1709" y="181"/>
                    <a:pt x="1708" y="181"/>
                    <a:pt x="1707" y="181"/>
                  </a:cubicBezTo>
                  <a:moveTo>
                    <a:pt x="1427" y="175"/>
                  </a:moveTo>
                  <a:cubicBezTo>
                    <a:pt x="1424" y="175"/>
                    <a:pt x="1420" y="177"/>
                    <a:pt x="1419" y="180"/>
                  </a:cubicBezTo>
                  <a:cubicBezTo>
                    <a:pt x="1420" y="182"/>
                    <a:pt x="1422" y="183"/>
                    <a:pt x="1425" y="183"/>
                  </a:cubicBezTo>
                  <a:cubicBezTo>
                    <a:pt x="1428" y="183"/>
                    <a:pt x="1431" y="182"/>
                    <a:pt x="1432" y="180"/>
                  </a:cubicBezTo>
                  <a:cubicBezTo>
                    <a:pt x="1432" y="176"/>
                    <a:pt x="1430" y="175"/>
                    <a:pt x="1427" y="175"/>
                  </a:cubicBezTo>
                  <a:moveTo>
                    <a:pt x="1776" y="158"/>
                  </a:moveTo>
                  <a:cubicBezTo>
                    <a:pt x="1772" y="158"/>
                    <a:pt x="1767" y="159"/>
                    <a:pt x="1763" y="161"/>
                  </a:cubicBezTo>
                  <a:cubicBezTo>
                    <a:pt x="1764" y="170"/>
                    <a:pt x="1781" y="179"/>
                    <a:pt x="1795" y="179"/>
                  </a:cubicBezTo>
                  <a:cubicBezTo>
                    <a:pt x="1804" y="179"/>
                    <a:pt x="1812" y="175"/>
                    <a:pt x="1813" y="165"/>
                  </a:cubicBezTo>
                  <a:cubicBezTo>
                    <a:pt x="1799" y="165"/>
                    <a:pt x="1789" y="158"/>
                    <a:pt x="1776" y="158"/>
                  </a:cubicBezTo>
                  <a:moveTo>
                    <a:pt x="1657" y="154"/>
                  </a:moveTo>
                  <a:cubicBezTo>
                    <a:pt x="1651" y="154"/>
                    <a:pt x="1648" y="162"/>
                    <a:pt x="1652" y="168"/>
                  </a:cubicBezTo>
                  <a:cubicBezTo>
                    <a:pt x="1652" y="168"/>
                    <a:pt x="1653" y="168"/>
                    <a:pt x="1654" y="168"/>
                  </a:cubicBezTo>
                  <a:cubicBezTo>
                    <a:pt x="1662" y="168"/>
                    <a:pt x="1663" y="163"/>
                    <a:pt x="1663" y="156"/>
                  </a:cubicBezTo>
                  <a:cubicBezTo>
                    <a:pt x="1661" y="154"/>
                    <a:pt x="1659" y="154"/>
                    <a:pt x="1657" y="154"/>
                  </a:cubicBezTo>
                  <a:moveTo>
                    <a:pt x="1728" y="165"/>
                  </a:moveTo>
                  <a:cubicBezTo>
                    <a:pt x="1726" y="164"/>
                    <a:pt x="1724" y="164"/>
                    <a:pt x="1725" y="161"/>
                  </a:cubicBezTo>
                  <a:cubicBezTo>
                    <a:pt x="1725" y="160"/>
                    <a:pt x="1726" y="160"/>
                    <a:pt x="1726" y="160"/>
                  </a:cubicBezTo>
                  <a:cubicBezTo>
                    <a:pt x="1730" y="160"/>
                    <a:pt x="1730" y="164"/>
                    <a:pt x="1728" y="165"/>
                  </a:cubicBezTo>
                  <a:moveTo>
                    <a:pt x="1712" y="151"/>
                  </a:moveTo>
                  <a:cubicBezTo>
                    <a:pt x="1710" y="154"/>
                    <a:pt x="1711" y="158"/>
                    <a:pt x="1707" y="159"/>
                  </a:cubicBezTo>
                  <a:cubicBezTo>
                    <a:pt x="1702" y="154"/>
                    <a:pt x="1695" y="152"/>
                    <a:pt x="1688" y="152"/>
                  </a:cubicBezTo>
                  <a:cubicBezTo>
                    <a:pt x="1678" y="152"/>
                    <a:pt x="1669" y="158"/>
                    <a:pt x="1670" y="171"/>
                  </a:cubicBezTo>
                  <a:cubicBezTo>
                    <a:pt x="1672" y="175"/>
                    <a:pt x="1677" y="176"/>
                    <a:pt x="1683" y="176"/>
                  </a:cubicBezTo>
                  <a:cubicBezTo>
                    <a:pt x="1688" y="176"/>
                    <a:pt x="1694" y="175"/>
                    <a:pt x="1697" y="173"/>
                  </a:cubicBezTo>
                  <a:cubicBezTo>
                    <a:pt x="1702" y="173"/>
                    <a:pt x="1706" y="174"/>
                    <a:pt x="1710" y="174"/>
                  </a:cubicBezTo>
                  <a:cubicBezTo>
                    <a:pt x="1713" y="174"/>
                    <a:pt x="1716" y="174"/>
                    <a:pt x="1718" y="172"/>
                  </a:cubicBezTo>
                  <a:cubicBezTo>
                    <a:pt x="1721" y="174"/>
                    <a:pt x="1724" y="175"/>
                    <a:pt x="1728" y="175"/>
                  </a:cubicBezTo>
                  <a:cubicBezTo>
                    <a:pt x="1735" y="167"/>
                    <a:pt x="1754" y="174"/>
                    <a:pt x="1751" y="158"/>
                  </a:cubicBezTo>
                  <a:cubicBezTo>
                    <a:pt x="1746" y="149"/>
                    <a:pt x="1725" y="153"/>
                    <a:pt x="1712" y="151"/>
                  </a:cubicBezTo>
                  <a:moveTo>
                    <a:pt x="1258" y="133"/>
                  </a:moveTo>
                  <a:cubicBezTo>
                    <a:pt x="1254" y="133"/>
                    <a:pt x="1249" y="137"/>
                    <a:pt x="1253" y="141"/>
                  </a:cubicBezTo>
                  <a:cubicBezTo>
                    <a:pt x="1254" y="141"/>
                    <a:pt x="1254" y="141"/>
                    <a:pt x="1255" y="141"/>
                  </a:cubicBezTo>
                  <a:cubicBezTo>
                    <a:pt x="1260" y="141"/>
                    <a:pt x="1263" y="139"/>
                    <a:pt x="1263" y="135"/>
                  </a:cubicBezTo>
                  <a:cubicBezTo>
                    <a:pt x="1262" y="133"/>
                    <a:pt x="1260" y="133"/>
                    <a:pt x="1258" y="133"/>
                  </a:cubicBezTo>
                  <a:moveTo>
                    <a:pt x="1571" y="217"/>
                  </a:moveTo>
                  <a:cubicBezTo>
                    <a:pt x="1568" y="217"/>
                    <a:pt x="1565" y="216"/>
                    <a:pt x="1563" y="215"/>
                  </a:cubicBezTo>
                  <a:cubicBezTo>
                    <a:pt x="1562" y="210"/>
                    <a:pt x="1568" y="209"/>
                    <a:pt x="1574" y="209"/>
                  </a:cubicBezTo>
                  <a:cubicBezTo>
                    <a:pt x="1578" y="209"/>
                    <a:pt x="1584" y="210"/>
                    <a:pt x="1585" y="212"/>
                  </a:cubicBezTo>
                  <a:cubicBezTo>
                    <a:pt x="1584" y="215"/>
                    <a:pt x="1577" y="217"/>
                    <a:pt x="1571" y="217"/>
                  </a:cubicBezTo>
                  <a:moveTo>
                    <a:pt x="1334" y="125"/>
                  </a:moveTo>
                  <a:cubicBezTo>
                    <a:pt x="1333" y="125"/>
                    <a:pt x="1332" y="125"/>
                    <a:pt x="1332" y="125"/>
                  </a:cubicBezTo>
                  <a:cubicBezTo>
                    <a:pt x="1325" y="129"/>
                    <a:pt x="1316" y="134"/>
                    <a:pt x="1311" y="137"/>
                  </a:cubicBezTo>
                  <a:cubicBezTo>
                    <a:pt x="1313" y="146"/>
                    <a:pt x="1328" y="143"/>
                    <a:pt x="1332" y="150"/>
                  </a:cubicBezTo>
                  <a:cubicBezTo>
                    <a:pt x="1330" y="152"/>
                    <a:pt x="1328" y="152"/>
                    <a:pt x="1326" y="152"/>
                  </a:cubicBezTo>
                  <a:cubicBezTo>
                    <a:pt x="1323" y="152"/>
                    <a:pt x="1319" y="151"/>
                    <a:pt x="1315" y="149"/>
                  </a:cubicBezTo>
                  <a:cubicBezTo>
                    <a:pt x="1311" y="147"/>
                    <a:pt x="1306" y="146"/>
                    <a:pt x="1301" y="146"/>
                  </a:cubicBezTo>
                  <a:cubicBezTo>
                    <a:pt x="1299" y="146"/>
                    <a:pt x="1297" y="146"/>
                    <a:pt x="1295" y="147"/>
                  </a:cubicBezTo>
                  <a:cubicBezTo>
                    <a:pt x="1295" y="152"/>
                    <a:pt x="1307" y="154"/>
                    <a:pt x="1300" y="160"/>
                  </a:cubicBezTo>
                  <a:cubicBezTo>
                    <a:pt x="1292" y="157"/>
                    <a:pt x="1286" y="150"/>
                    <a:pt x="1280" y="150"/>
                  </a:cubicBezTo>
                  <a:cubicBezTo>
                    <a:pt x="1277" y="150"/>
                    <a:pt x="1273" y="152"/>
                    <a:pt x="1270" y="155"/>
                  </a:cubicBezTo>
                  <a:cubicBezTo>
                    <a:pt x="1267" y="151"/>
                    <a:pt x="1258" y="149"/>
                    <a:pt x="1248" y="149"/>
                  </a:cubicBezTo>
                  <a:cubicBezTo>
                    <a:pt x="1245" y="149"/>
                    <a:pt x="1241" y="149"/>
                    <a:pt x="1237" y="150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705" y="498"/>
                    <a:pt x="1705" y="498"/>
                    <a:pt x="1705" y="498"/>
                  </a:cubicBezTo>
                  <a:cubicBezTo>
                    <a:pt x="1705" y="490"/>
                    <a:pt x="1705" y="483"/>
                    <a:pt x="1715" y="479"/>
                  </a:cubicBezTo>
                  <a:cubicBezTo>
                    <a:pt x="1718" y="484"/>
                    <a:pt x="1719" y="491"/>
                    <a:pt x="1719" y="498"/>
                  </a:cubicBezTo>
                  <a:cubicBezTo>
                    <a:pt x="1737" y="498"/>
                    <a:pt x="1737" y="498"/>
                    <a:pt x="1737" y="498"/>
                  </a:cubicBezTo>
                  <a:cubicBezTo>
                    <a:pt x="1737" y="496"/>
                    <a:pt x="1738" y="493"/>
                    <a:pt x="1737" y="491"/>
                  </a:cubicBezTo>
                  <a:cubicBezTo>
                    <a:pt x="1736" y="487"/>
                    <a:pt x="1732" y="484"/>
                    <a:pt x="1732" y="480"/>
                  </a:cubicBezTo>
                  <a:cubicBezTo>
                    <a:pt x="1731" y="477"/>
                    <a:pt x="1734" y="474"/>
                    <a:pt x="1734" y="471"/>
                  </a:cubicBezTo>
                  <a:cubicBezTo>
                    <a:pt x="1734" y="467"/>
                    <a:pt x="1730" y="458"/>
                    <a:pt x="1726" y="455"/>
                  </a:cubicBezTo>
                  <a:cubicBezTo>
                    <a:pt x="1726" y="455"/>
                    <a:pt x="1726" y="455"/>
                    <a:pt x="1726" y="455"/>
                  </a:cubicBezTo>
                  <a:cubicBezTo>
                    <a:pt x="1717" y="455"/>
                    <a:pt x="1721" y="466"/>
                    <a:pt x="1716" y="469"/>
                  </a:cubicBezTo>
                  <a:cubicBezTo>
                    <a:pt x="1708" y="464"/>
                    <a:pt x="1706" y="455"/>
                    <a:pt x="1694" y="455"/>
                  </a:cubicBezTo>
                  <a:cubicBezTo>
                    <a:pt x="1694" y="455"/>
                    <a:pt x="1694" y="455"/>
                    <a:pt x="1694" y="455"/>
                  </a:cubicBezTo>
                  <a:cubicBezTo>
                    <a:pt x="1687" y="455"/>
                    <a:pt x="1682" y="461"/>
                    <a:pt x="1674" y="462"/>
                  </a:cubicBezTo>
                  <a:cubicBezTo>
                    <a:pt x="1668" y="457"/>
                    <a:pt x="1655" y="455"/>
                    <a:pt x="1655" y="448"/>
                  </a:cubicBezTo>
                  <a:cubicBezTo>
                    <a:pt x="1655" y="443"/>
                    <a:pt x="1664" y="444"/>
                    <a:pt x="1671" y="439"/>
                  </a:cubicBezTo>
                  <a:cubicBezTo>
                    <a:pt x="1676" y="435"/>
                    <a:pt x="1679" y="426"/>
                    <a:pt x="1687" y="426"/>
                  </a:cubicBezTo>
                  <a:cubicBezTo>
                    <a:pt x="1688" y="426"/>
                    <a:pt x="1689" y="426"/>
                    <a:pt x="1691" y="427"/>
                  </a:cubicBezTo>
                  <a:cubicBezTo>
                    <a:pt x="1702" y="412"/>
                    <a:pt x="1721" y="394"/>
                    <a:pt x="1746" y="394"/>
                  </a:cubicBezTo>
                  <a:cubicBezTo>
                    <a:pt x="1753" y="394"/>
                    <a:pt x="1760" y="395"/>
                    <a:pt x="1768" y="398"/>
                  </a:cubicBezTo>
                  <a:cubicBezTo>
                    <a:pt x="1772" y="396"/>
                    <a:pt x="1777" y="395"/>
                    <a:pt x="1782" y="395"/>
                  </a:cubicBezTo>
                  <a:cubicBezTo>
                    <a:pt x="1783" y="395"/>
                    <a:pt x="1783" y="395"/>
                    <a:pt x="1783" y="395"/>
                  </a:cubicBezTo>
                  <a:cubicBezTo>
                    <a:pt x="1784" y="395"/>
                    <a:pt x="1784" y="395"/>
                    <a:pt x="1784" y="395"/>
                  </a:cubicBezTo>
                  <a:cubicBezTo>
                    <a:pt x="1786" y="395"/>
                    <a:pt x="1788" y="395"/>
                    <a:pt x="1790" y="395"/>
                  </a:cubicBezTo>
                  <a:cubicBezTo>
                    <a:pt x="1791" y="390"/>
                    <a:pt x="1799" y="387"/>
                    <a:pt x="1806" y="387"/>
                  </a:cubicBezTo>
                  <a:cubicBezTo>
                    <a:pt x="1812" y="387"/>
                    <a:pt x="1817" y="389"/>
                    <a:pt x="1820" y="392"/>
                  </a:cubicBezTo>
                  <a:cubicBezTo>
                    <a:pt x="1821" y="397"/>
                    <a:pt x="1812" y="394"/>
                    <a:pt x="1813" y="400"/>
                  </a:cubicBezTo>
                  <a:cubicBezTo>
                    <a:pt x="1815" y="401"/>
                    <a:pt x="1817" y="402"/>
                    <a:pt x="1819" y="402"/>
                  </a:cubicBezTo>
                  <a:cubicBezTo>
                    <a:pt x="1825" y="402"/>
                    <a:pt x="1830" y="397"/>
                    <a:pt x="1836" y="397"/>
                  </a:cubicBezTo>
                  <a:cubicBezTo>
                    <a:pt x="1836" y="397"/>
                    <a:pt x="1836" y="397"/>
                    <a:pt x="1836" y="397"/>
                  </a:cubicBezTo>
                  <a:cubicBezTo>
                    <a:pt x="1839" y="397"/>
                    <a:pt x="1841" y="398"/>
                    <a:pt x="1844" y="398"/>
                  </a:cubicBezTo>
                  <a:cubicBezTo>
                    <a:pt x="1846" y="399"/>
                    <a:pt x="1849" y="400"/>
                    <a:pt x="1851" y="400"/>
                  </a:cubicBezTo>
                  <a:cubicBezTo>
                    <a:pt x="1853" y="400"/>
                    <a:pt x="1855" y="399"/>
                    <a:pt x="1857" y="397"/>
                  </a:cubicBezTo>
                  <a:cubicBezTo>
                    <a:pt x="1860" y="392"/>
                    <a:pt x="1846" y="393"/>
                    <a:pt x="1843" y="389"/>
                  </a:cubicBezTo>
                  <a:cubicBezTo>
                    <a:pt x="1857" y="384"/>
                    <a:pt x="1864" y="374"/>
                    <a:pt x="1871" y="364"/>
                  </a:cubicBezTo>
                  <a:cubicBezTo>
                    <a:pt x="1875" y="363"/>
                    <a:pt x="1879" y="362"/>
                    <a:pt x="1883" y="362"/>
                  </a:cubicBezTo>
                  <a:cubicBezTo>
                    <a:pt x="1891" y="362"/>
                    <a:pt x="1899" y="364"/>
                    <a:pt x="1904" y="367"/>
                  </a:cubicBezTo>
                  <a:cubicBezTo>
                    <a:pt x="1904" y="372"/>
                    <a:pt x="1898" y="372"/>
                    <a:pt x="1899" y="378"/>
                  </a:cubicBezTo>
                  <a:cubicBezTo>
                    <a:pt x="1902" y="380"/>
                    <a:pt x="1904" y="381"/>
                    <a:pt x="1906" y="381"/>
                  </a:cubicBezTo>
                  <a:cubicBezTo>
                    <a:pt x="1910" y="381"/>
                    <a:pt x="1913" y="379"/>
                    <a:pt x="1917" y="376"/>
                  </a:cubicBezTo>
                  <a:cubicBezTo>
                    <a:pt x="1921" y="374"/>
                    <a:pt x="1925" y="371"/>
                    <a:pt x="1930" y="371"/>
                  </a:cubicBezTo>
                  <a:cubicBezTo>
                    <a:pt x="1930" y="371"/>
                    <a:pt x="1930" y="371"/>
                    <a:pt x="1931" y="371"/>
                  </a:cubicBezTo>
                  <a:cubicBezTo>
                    <a:pt x="1932" y="368"/>
                    <a:pt x="1932" y="365"/>
                    <a:pt x="1931" y="362"/>
                  </a:cubicBezTo>
                  <a:cubicBezTo>
                    <a:pt x="1933" y="359"/>
                    <a:pt x="1939" y="354"/>
                    <a:pt x="1944" y="354"/>
                  </a:cubicBezTo>
                  <a:cubicBezTo>
                    <a:pt x="1946" y="354"/>
                    <a:pt x="1948" y="354"/>
                    <a:pt x="1950" y="356"/>
                  </a:cubicBezTo>
                  <a:cubicBezTo>
                    <a:pt x="1949" y="363"/>
                    <a:pt x="1943" y="365"/>
                    <a:pt x="1943" y="372"/>
                  </a:cubicBezTo>
                  <a:cubicBezTo>
                    <a:pt x="1931" y="380"/>
                    <a:pt x="1917" y="383"/>
                    <a:pt x="1907" y="391"/>
                  </a:cubicBezTo>
                  <a:cubicBezTo>
                    <a:pt x="1903" y="393"/>
                    <a:pt x="1901" y="398"/>
                    <a:pt x="1897" y="401"/>
                  </a:cubicBezTo>
                  <a:cubicBezTo>
                    <a:pt x="1889" y="406"/>
                    <a:pt x="1879" y="409"/>
                    <a:pt x="1869" y="412"/>
                  </a:cubicBezTo>
                  <a:cubicBezTo>
                    <a:pt x="1868" y="424"/>
                    <a:pt x="1855" y="426"/>
                    <a:pt x="1855" y="442"/>
                  </a:cubicBezTo>
                  <a:cubicBezTo>
                    <a:pt x="1854" y="464"/>
                    <a:pt x="1864" y="476"/>
                    <a:pt x="1863" y="493"/>
                  </a:cubicBezTo>
                  <a:cubicBezTo>
                    <a:pt x="1874" y="492"/>
                    <a:pt x="1877" y="485"/>
                    <a:pt x="1887" y="482"/>
                  </a:cubicBezTo>
                  <a:cubicBezTo>
                    <a:pt x="1883" y="469"/>
                    <a:pt x="1895" y="470"/>
                    <a:pt x="1901" y="467"/>
                  </a:cubicBezTo>
                  <a:cubicBezTo>
                    <a:pt x="1904" y="464"/>
                    <a:pt x="1899" y="457"/>
                    <a:pt x="1902" y="454"/>
                  </a:cubicBezTo>
                  <a:cubicBezTo>
                    <a:pt x="1903" y="453"/>
                    <a:pt x="1905" y="453"/>
                    <a:pt x="1906" y="453"/>
                  </a:cubicBezTo>
                  <a:cubicBezTo>
                    <a:pt x="1907" y="453"/>
                    <a:pt x="1909" y="453"/>
                    <a:pt x="1911" y="453"/>
                  </a:cubicBezTo>
                  <a:cubicBezTo>
                    <a:pt x="1912" y="453"/>
                    <a:pt x="1914" y="454"/>
                    <a:pt x="1916" y="454"/>
                  </a:cubicBezTo>
                  <a:cubicBezTo>
                    <a:pt x="1917" y="454"/>
                    <a:pt x="1919" y="453"/>
                    <a:pt x="1920" y="453"/>
                  </a:cubicBezTo>
                  <a:cubicBezTo>
                    <a:pt x="1921" y="445"/>
                    <a:pt x="1915" y="444"/>
                    <a:pt x="1915" y="438"/>
                  </a:cubicBezTo>
                  <a:cubicBezTo>
                    <a:pt x="1917" y="436"/>
                    <a:pt x="1919" y="434"/>
                    <a:pt x="1922" y="433"/>
                  </a:cubicBezTo>
                  <a:cubicBezTo>
                    <a:pt x="1925" y="434"/>
                    <a:pt x="1927" y="436"/>
                    <a:pt x="1930" y="436"/>
                  </a:cubicBezTo>
                  <a:cubicBezTo>
                    <a:pt x="1931" y="436"/>
                    <a:pt x="1932" y="436"/>
                    <a:pt x="1933" y="435"/>
                  </a:cubicBezTo>
                  <a:cubicBezTo>
                    <a:pt x="1936" y="429"/>
                    <a:pt x="1928" y="425"/>
                    <a:pt x="1932" y="417"/>
                  </a:cubicBezTo>
                  <a:cubicBezTo>
                    <a:pt x="1929" y="414"/>
                    <a:pt x="1921" y="414"/>
                    <a:pt x="1920" y="409"/>
                  </a:cubicBezTo>
                  <a:cubicBezTo>
                    <a:pt x="1926" y="401"/>
                    <a:pt x="1931" y="393"/>
                    <a:pt x="1942" y="389"/>
                  </a:cubicBezTo>
                  <a:cubicBezTo>
                    <a:pt x="1944" y="389"/>
                    <a:pt x="1945" y="390"/>
                    <a:pt x="1947" y="390"/>
                  </a:cubicBezTo>
                  <a:cubicBezTo>
                    <a:pt x="1953" y="390"/>
                    <a:pt x="1955" y="384"/>
                    <a:pt x="1961" y="382"/>
                  </a:cubicBezTo>
                  <a:cubicBezTo>
                    <a:pt x="1964" y="383"/>
                    <a:pt x="1963" y="388"/>
                    <a:pt x="1967" y="388"/>
                  </a:cubicBezTo>
                  <a:cubicBezTo>
                    <a:pt x="1967" y="388"/>
                    <a:pt x="1967" y="388"/>
                    <a:pt x="1967" y="388"/>
                  </a:cubicBezTo>
                  <a:cubicBezTo>
                    <a:pt x="1975" y="385"/>
                    <a:pt x="1979" y="379"/>
                    <a:pt x="1989" y="378"/>
                  </a:cubicBezTo>
                  <a:cubicBezTo>
                    <a:pt x="1992" y="384"/>
                    <a:pt x="1994" y="391"/>
                    <a:pt x="2003" y="392"/>
                  </a:cubicBezTo>
                  <a:cubicBezTo>
                    <a:pt x="2011" y="381"/>
                    <a:pt x="2026" y="374"/>
                    <a:pt x="2036" y="365"/>
                  </a:cubicBezTo>
                  <a:cubicBezTo>
                    <a:pt x="2038" y="365"/>
                    <a:pt x="2039" y="365"/>
                    <a:pt x="2040" y="365"/>
                  </a:cubicBezTo>
                  <a:cubicBezTo>
                    <a:pt x="2054" y="365"/>
                    <a:pt x="2061" y="354"/>
                    <a:pt x="2075" y="353"/>
                  </a:cubicBezTo>
                  <a:cubicBezTo>
                    <a:pt x="2079" y="356"/>
                    <a:pt x="2085" y="358"/>
                    <a:pt x="2090" y="358"/>
                  </a:cubicBezTo>
                  <a:cubicBezTo>
                    <a:pt x="2095" y="358"/>
                    <a:pt x="2100" y="355"/>
                    <a:pt x="2100" y="348"/>
                  </a:cubicBezTo>
                  <a:cubicBezTo>
                    <a:pt x="2088" y="344"/>
                    <a:pt x="2089" y="332"/>
                    <a:pt x="2076" y="329"/>
                  </a:cubicBezTo>
                  <a:cubicBezTo>
                    <a:pt x="2076" y="329"/>
                    <a:pt x="2075" y="329"/>
                    <a:pt x="2075" y="329"/>
                  </a:cubicBezTo>
                  <a:cubicBezTo>
                    <a:pt x="2073" y="329"/>
                    <a:pt x="2072" y="330"/>
                    <a:pt x="2071" y="330"/>
                  </a:cubicBezTo>
                  <a:cubicBezTo>
                    <a:pt x="2070" y="330"/>
                    <a:pt x="2069" y="330"/>
                    <a:pt x="2067" y="330"/>
                  </a:cubicBezTo>
                  <a:cubicBezTo>
                    <a:pt x="2066" y="330"/>
                    <a:pt x="2064" y="330"/>
                    <a:pt x="2063" y="328"/>
                  </a:cubicBezTo>
                  <a:cubicBezTo>
                    <a:pt x="2062" y="327"/>
                    <a:pt x="2061" y="326"/>
                    <a:pt x="2062" y="324"/>
                  </a:cubicBezTo>
                  <a:cubicBezTo>
                    <a:pt x="2065" y="320"/>
                    <a:pt x="2068" y="319"/>
                    <a:pt x="2071" y="319"/>
                  </a:cubicBezTo>
                  <a:cubicBezTo>
                    <a:pt x="2075" y="319"/>
                    <a:pt x="2080" y="322"/>
                    <a:pt x="2084" y="324"/>
                  </a:cubicBezTo>
                  <a:cubicBezTo>
                    <a:pt x="2088" y="326"/>
                    <a:pt x="2093" y="329"/>
                    <a:pt x="2097" y="329"/>
                  </a:cubicBezTo>
                  <a:cubicBezTo>
                    <a:pt x="2097" y="329"/>
                    <a:pt x="2098" y="329"/>
                    <a:pt x="2098" y="328"/>
                  </a:cubicBezTo>
                  <a:cubicBezTo>
                    <a:pt x="2104" y="328"/>
                    <a:pt x="2106" y="322"/>
                    <a:pt x="2109" y="317"/>
                  </a:cubicBezTo>
                  <a:cubicBezTo>
                    <a:pt x="2107" y="314"/>
                    <a:pt x="2104" y="312"/>
                    <a:pt x="2104" y="308"/>
                  </a:cubicBezTo>
                  <a:cubicBezTo>
                    <a:pt x="2105" y="306"/>
                    <a:pt x="2108" y="304"/>
                    <a:pt x="2112" y="303"/>
                  </a:cubicBezTo>
                  <a:cubicBezTo>
                    <a:pt x="2116" y="305"/>
                    <a:pt x="2115" y="311"/>
                    <a:pt x="2117" y="315"/>
                  </a:cubicBezTo>
                  <a:cubicBezTo>
                    <a:pt x="2120" y="317"/>
                    <a:pt x="2125" y="317"/>
                    <a:pt x="2131" y="317"/>
                  </a:cubicBezTo>
                  <a:cubicBezTo>
                    <a:pt x="2132" y="317"/>
                    <a:pt x="2133" y="317"/>
                    <a:pt x="2134" y="317"/>
                  </a:cubicBezTo>
                  <a:cubicBezTo>
                    <a:pt x="2135" y="317"/>
                    <a:pt x="2136" y="317"/>
                    <a:pt x="2137" y="317"/>
                  </a:cubicBezTo>
                  <a:cubicBezTo>
                    <a:pt x="2138" y="317"/>
                    <a:pt x="2138" y="317"/>
                    <a:pt x="2138" y="317"/>
                  </a:cubicBezTo>
                  <a:cubicBezTo>
                    <a:pt x="2142" y="326"/>
                    <a:pt x="2154" y="335"/>
                    <a:pt x="2167" y="335"/>
                  </a:cubicBezTo>
                  <a:cubicBezTo>
                    <a:pt x="2170" y="335"/>
                    <a:pt x="2173" y="335"/>
                    <a:pt x="2177" y="333"/>
                  </a:cubicBezTo>
                  <a:cubicBezTo>
                    <a:pt x="2167" y="311"/>
                    <a:pt x="2204" y="317"/>
                    <a:pt x="2203" y="303"/>
                  </a:cubicBezTo>
                  <a:cubicBezTo>
                    <a:pt x="2202" y="302"/>
                    <a:pt x="2201" y="302"/>
                    <a:pt x="2199" y="302"/>
                  </a:cubicBezTo>
                  <a:cubicBezTo>
                    <a:pt x="2199" y="302"/>
                    <a:pt x="2198" y="302"/>
                    <a:pt x="2197" y="302"/>
                  </a:cubicBezTo>
                  <a:cubicBezTo>
                    <a:pt x="2196" y="302"/>
                    <a:pt x="2195" y="302"/>
                    <a:pt x="2195" y="302"/>
                  </a:cubicBezTo>
                  <a:cubicBezTo>
                    <a:pt x="2194" y="302"/>
                    <a:pt x="2193" y="302"/>
                    <a:pt x="2192" y="302"/>
                  </a:cubicBezTo>
                  <a:cubicBezTo>
                    <a:pt x="2192" y="294"/>
                    <a:pt x="2181" y="293"/>
                    <a:pt x="2171" y="293"/>
                  </a:cubicBezTo>
                  <a:cubicBezTo>
                    <a:pt x="2167" y="293"/>
                    <a:pt x="2163" y="293"/>
                    <a:pt x="2160" y="293"/>
                  </a:cubicBezTo>
                  <a:cubicBezTo>
                    <a:pt x="2159" y="298"/>
                    <a:pt x="2166" y="299"/>
                    <a:pt x="2162" y="303"/>
                  </a:cubicBezTo>
                  <a:cubicBezTo>
                    <a:pt x="2161" y="304"/>
                    <a:pt x="2159" y="304"/>
                    <a:pt x="2158" y="304"/>
                  </a:cubicBezTo>
                  <a:cubicBezTo>
                    <a:pt x="2151" y="304"/>
                    <a:pt x="2151" y="294"/>
                    <a:pt x="2152" y="290"/>
                  </a:cubicBezTo>
                  <a:cubicBezTo>
                    <a:pt x="2137" y="278"/>
                    <a:pt x="2109" y="275"/>
                    <a:pt x="2095" y="262"/>
                  </a:cubicBezTo>
                  <a:cubicBezTo>
                    <a:pt x="2094" y="262"/>
                    <a:pt x="2094" y="262"/>
                    <a:pt x="2094" y="262"/>
                  </a:cubicBezTo>
                  <a:cubicBezTo>
                    <a:pt x="2092" y="262"/>
                    <a:pt x="2091" y="262"/>
                    <a:pt x="2090" y="262"/>
                  </a:cubicBezTo>
                  <a:cubicBezTo>
                    <a:pt x="2089" y="262"/>
                    <a:pt x="2088" y="263"/>
                    <a:pt x="2087" y="263"/>
                  </a:cubicBezTo>
                  <a:cubicBezTo>
                    <a:pt x="2086" y="263"/>
                    <a:pt x="2086" y="263"/>
                    <a:pt x="2085" y="263"/>
                  </a:cubicBezTo>
                  <a:cubicBezTo>
                    <a:pt x="2076" y="260"/>
                    <a:pt x="2070" y="253"/>
                    <a:pt x="2059" y="251"/>
                  </a:cubicBezTo>
                  <a:cubicBezTo>
                    <a:pt x="2059" y="251"/>
                    <a:pt x="2058" y="251"/>
                    <a:pt x="2057" y="251"/>
                  </a:cubicBezTo>
                  <a:cubicBezTo>
                    <a:pt x="2053" y="251"/>
                    <a:pt x="2049" y="252"/>
                    <a:pt x="2045" y="253"/>
                  </a:cubicBezTo>
                  <a:cubicBezTo>
                    <a:pt x="2041" y="254"/>
                    <a:pt x="2037" y="254"/>
                    <a:pt x="2033" y="254"/>
                  </a:cubicBezTo>
                  <a:cubicBezTo>
                    <a:pt x="2032" y="254"/>
                    <a:pt x="2031" y="254"/>
                    <a:pt x="2031" y="254"/>
                  </a:cubicBezTo>
                  <a:cubicBezTo>
                    <a:pt x="2022" y="253"/>
                    <a:pt x="2019" y="248"/>
                    <a:pt x="2012" y="248"/>
                  </a:cubicBezTo>
                  <a:cubicBezTo>
                    <a:pt x="2011" y="248"/>
                    <a:pt x="2009" y="248"/>
                    <a:pt x="2007" y="249"/>
                  </a:cubicBezTo>
                  <a:cubicBezTo>
                    <a:pt x="2003" y="253"/>
                    <a:pt x="2009" y="259"/>
                    <a:pt x="2008" y="265"/>
                  </a:cubicBezTo>
                  <a:cubicBezTo>
                    <a:pt x="2006" y="268"/>
                    <a:pt x="2003" y="269"/>
                    <a:pt x="2001" y="269"/>
                  </a:cubicBezTo>
                  <a:cubicBezTo>
                    <a:pt x="1993" y="269"/>
                    <a:pt x="1985" y="259"/>
                    <a:pt x="1979" y="255"/>
                  </a:cubicBezTo>
                  <a:cubicBezTo>
                    <a:pt x="1976" y="256"/>
                    <a:pt x="1974" y="257"/>
                    <a:pt x="1972" y="257"/>
                  </a:cubicBezTo>
                  <a:cubicBezTo>
                    <a:pt x="1969" y="257"/>
                    <a:pt x="1966" y="256"/>
                    <a:pt x="1964" y="256"/>
                  </a:cubicBezTo>
                  <a:cubicBezTo>
                    <a:pt x="1961" y="255"/>
                    <a:pt x="1959" y="255"/>
                    <a:pt x="1956" y="255"/>
                  </a:cubicBezTo>
                  <a:cubicBezTo>
                    <a:pt x="1954" y="255"/>
                    <a:pt x="1951" y="255"/>
                    <a:pt x="1949" y="256"/>
                  </a:cubicBezTo>
                  <a:cubicBezTo>
                    <a:pt x="1945" y="253"/>
                    <a:pt x="1938" y="252"/>
                    <a:pt x="1932" y="252"/>
                  </a:cubicBezTo>
                  <a:cubicBezTo>
                    <a:pt x="1927" y="252"/>
                    <a:pt x="1922" y="253"/>
                    <a:pt x="1919" y="255"/>
                  </a:cubicBezTo>
                  <a:cubicBezTo>
                    <a:pt x="1916" y="259"/>
                    <a:pt x="1918" y="265"/>
                    <a:pt x="1913" y="266"/>
                  </a:cubicBezTo>
                  <a:cubicBezTo>
                    <a:pt x="1909" y="262"/>
                    <a:pt x="1906" y="255"/>
                    <a:pt x="1901" y="251"/>
                  </a:cubicBezTo>
                  <a:cubicBezTo>
                    <a:pt x="1901" y="248"/>
                    <a:pt x="1904" y="247"/>
                    <a:pt x="1903" y="243"/>
                  </a:cubicBezTo>
                  <a:cubicBezTo>
                    <a:pt x="1895" y="235"/>
                    <a:pt x="1876" y="235"/>
                    <a:pt x="1862" y="231"/>
                  </a:cubicBezTo>
                  <a:cubicBezTo>
                    <a:pt x="1856" y="235"/>
                    <a:pt x="1847" y="237"/>
                    <a:pt x="1838" y="237"/>
                  </a:cubicBezTo>
                  <a:cubicBezTo>
                    <a:pt x="1826" y="237"/>
                    <a:pt x="1815" y="234"/>
                    <a:pt x="1811" y="227"/>
                  </a:cubicBezTo>
                  <a:cubicBezTo>
                    <a:pt x="1811" y="227"/>
                    <a:pt x="1811" y="227"/>
                    <a:pt x="1811" y="227"/>
                  </a:cubicBezTo>
                  <a:cubicBezTo>
                    <a:pt x="1809" y="227"/>
                    <a:pt x="1808" y="228"/>
                    <a:pt x="1806" y="228"/>
                  </a:cubicBezTo>
                  <a:cubicBezTo>
                    <a:pt x="1805" y="228"/>
                    <a:pt x="1803" y="228"/>
                    <a:pt x="1802" y="228"/>
                  </a:cubicBezTo>
                  <a:cubicBezTo>
                    <a:pt x="1799" y="228"/>
                    <a:pt x="1796" y="227"/>
                    <a:pt x="1795" y="226"/>
                  </a:cubicBezTo>
                  <a:cubicBezTo>
                    <a:pt x="1795" y="222"/>
                    <a:pt x="1801" y="223"/>
                    <a:pt x="1800" y="219"/>
                  </a:cubicBezTo>
                  <a:cubicBezTo>
                    <a:pt x="1793" y="216"/>
                    <a:pt x="1786" y="212"/>
                    <a:pt x="1775" y="212"/>
                  </a:cubicBezTo>
                  <a:cubicBezTo>
                    <a:pt x="1770" y="218"/>
                    <a:pt x="1761" y="226"/>
                    <a:pt x="1751" y="226"/>
                  </a:cubicBezTo>
                  <a:cubicBezTo>
                    <a:pt x="1751" y="226"/>
                    <a:pt x="1751" y="226"/>
                    <a:pt x="1750" y="226"/>
                  </a:cubicBezTo>
                  <a:cubicBezTo>
                    <a:pt x="1749" y="220"/>
                    <a:pt x="1758" y="215"/>
                    <a:pt x="1760" y="210"/>
                  </a:cubicBezTo>
                  <a:cubicBezTo>
                    <a:pt x="1755" y="207"/>
                    <a:pt x="1744" y="206"/>
                    <a:pt x="1734" y="206"/>
                  </a:cubicBezTo>
                  <a:cubicBezTo>
                    <a:pt x="1725" y="206"/>
                    <a:pt x="1715" y="207"/>
                    <a:pt x="1707" y="207"/>
                  </a:cubicBezTo>
                  <a:cubicBezTo>
                    <a:pt x="1707" y="207"/>
                    <a:pt x="1707" y="207"/>
                    <a:pt x="1707" y="207"/>
                  </a:cubicBezTo>
                  <a:cubicBezTo>
                    <a:pt x="1705" y="207"/>
                    <a:pt x="1704" y="207"/>
                    <a:pt x="1702" y="207"/>
                  </a:cubicBezTo>
                  <a:cubicBezTo>
                    <a:pt x="1701" y="207"/>
                    <a:pt x="1699" y="206"/>
                    <a:pt x="1698" y="206"/>
                  </a:cubicBezTo>
                  <a:cubicBezTo>
                    <a:pt x="1695" y="206"/>
                    <a:pt x="1692" y="207"/>
                    <a:pt x="1692" y="211"/>
                  </a:cubicBezTo>
                  <a:cubicBezTo>
                    <a:pt x="1699" y="212"/>
                    <a:pt x="1701" y="224"/>
                    <a:pt x="1695" y="228"/>
                  </a:cubicBezTo>
                  <a:cubicBezTo>
                    <a:pt x="1686" y="227"/>
                    <a:pt x="1684" y="221"/>
                    <a:pt x="1675" y="220"/>
                  </a:cubicBezTo>
                  <a:cubicBezTo>
                    <a:pt x="1672" y="223"/>
                    <a:pt x="1680" y="227"/>
                    <a:pt x="1676" y="230"/>
                  </a:cubicBezTo>
                  <a:cubicBezTo>
                    <a:pt x="1667" y="229"/>
                    <a:pt x="1666" y="223"/>
                    <a:pt x="1659" y="223"/>
                  </a:cubicBezTo>
                  <a:cubicBezTo>
                    <a:pt x="1658" y="223"/>
                    <a:pt x="1658" y="223"/>
                    <a:pt x="1657" y="223"/>
                  </a:cubicBezTo>
                  <a:cubicBezTo>
                    <a:pt x="1652" y="223"/>
                    <a:pt x="1648" y="231"/>
                    <a:pt x="1641" y="231"/>
                  </a:cubicBezTo>
                  <a:cubicBezTo>
                    <a:pt x="1640" y="231"/>
                    <a:pt x="1639" y="231"/>
                    <a:pt x="1639" y="231"/>
                  </a:cubicBezTo>
                  <a:cubicBezTo>
                    <a:pt x="1632" y="231"/>
                    <a:pt x="1632" y="229"/>
                    <a:pt x="1625" y="224"/>
                  </a:cubicBezTo>
                  <a:cubicBezTo>
                    <a:pt x="1619" y="229"/>
                    <a:pt x="1618" y="239"/>
                    <a:pt x="1609" y="239"/>
                  </a:cubicBezTo>
                  <a:cubicBezTo>
                    <a:pt x="1609" y="239"/>
                    <a:pt x="1609" y="239"/>
                    <a:pt x="1609" y="239"/>
                  </a:cubicBezTo>
                  <a:cubicBezTo>
                    <a:pt x="1602" y="239"/>
                    <a:pt x="1597" y="228"/>
                    <a:pt x="1591" y="223"/>
                  </a:cubicBezTo>
                  <a:cubicBezTo>
                    <a:pt x="1588" y="220"/>
                    <a:pt x="1583" y="222"/>
                    <a:pt x="1584" y="217"/>
                  </a:cubicBezTo>
                  <a:cubicBezTo>
                    <a:pt x="1585" y="217"/>
                    <a:pt x="1586" y="218"/>
                    <a:pt x="1587" y="218"/>
                  </a:cubicBezTo>
                  <a:cubicBezTo>
                    <a:pt x="1591" y="218"/>
                    <a:pt x="1592" y="215"/>
                    <a:pt x="1594" y="213"/>
                  </a:cubicBezTo>
                  <a:cubicBezTo>
                    <a:pt x="1592" y="202"/>
                    <a:pt x="1582" y="195"/>
                    <a:pt x="1569" y="195"/>
                  </a:cubicBezTo>
                  <a:cubicBezTo>
                    <a:pt x="1565" y="195"/>
                    <a:pt x="1561" y="195"/>
                    <a:pt x="1558" y="197"/>
                  </a:cubicBezTo>
                  <a:cubicBezTo>
                    <a:pt x="1551" y="195"/>
                    <a:pt x="1546" y="192"/>
                    <a:pt x="1538" y="191"/>
                  </a:cubicBezTo>
                  <a:cubicBezTo>
                    <a:pt x="1529" y="196"/>
                    <a:pt x="1529" y="206"/>
                    <a:pt x="1531" y="213"/>
                  </a:cubicBezTo>
                  <a:cubicBezTo>
                    <a:pt x="1520" y="207"/>
                    <a:pt x="1501" y="207"/>
                    <a:pt x="1488" y="203"/>
                  </a:cubicBezTo>
                  <a:cubicBezTo>
                    <a:pt x="1487" y="200"/>
                    <a:pt x="1491" y="200"/>
                    <a:pt x="1490" y="196"/>
                  </a:cubicBezTo>
                  <a:cubicBezTo>
                    <a:pt x="1480" y="194"/>
                    <a:pt x="1466" y="189"/>
                    <a:pt x="1453" y="189"/>
                  </a:cubicBezTo>
                  <a:cubicBezTo>
                    <a:pt x="1447" y="189"/>
                    <a:pt x="1441" y="191"/>
                    <a:pt x="1436" y="194"/>
                  </a:cubicBezTo>
                  <a:cubicBezTo>
                    <a:pt x="1428" y="190"/>
                    <a:pt x="1417" y="189"/>
                    <a:pt x="1407" y="186"/>
                  </a:cubicBezTo>
                  <a:cubicBezTo>
                    <a:pt x="1403" y="187"/>
                    <a:pt x="1402" y="191"/>
                    <a:pt x="1401" y="195"/>
                  </a:cubicBezTo>
                  <a:cubicBezTo>
                    <a:pt x="1391" y="198"/>
                    <a:pt x="1381" y="205"/>
                    <a:pt x="1369" y="205"/>
                  </a:cubicBezTo>
                  <a:cubicBezTo>
                    <a:pt x="1369" y="205"/>
                    <a:pt x="1368" y="205"/>
                    <a:pt x="1368" y="205"/>
                  </a:cubicBezTo>
                  <a:cubicBezTo>
                    <a:pt x="1363" y="208"/>
                    <a:pt x="1361" y="213"/>
                    <a:pt x="1354" y="213"/>
                  </a:cubicBezTo>
                  <a:cubicBezTo>
                    <a:pt x="1350" y="205"/>
                    <a:pt x="1361" y="196"/>
                    <a:pt x="1373" y="193"/>
                  </a:cubicBezTo>
                  <a:cubicBezTo>
                    <a:pt x="1376" y="192"/>
                    <a:pt x="1381" y="193"/>
                    <a:pt x="1385" y="191"/>
                  </a:cubicBezTo>
                  <a:cubicBezTo>
                    <a:pt x="1392" y="188"/>
                    <a:pt x="1396" y="181"/>
                    <a:pt x="1403" y="178"/>
                  </a:cubicBezTo>
                  <a:cubicBezTo>
                    <a:pt x="1406" y="177"/>
                    <a:pt x="1409" y="178"/>
                    <a:pt x="1413" y="176"/>
                  </a:cubicBezTo>
                  <a:cubicBezTo>
                    <a:pt x="1419" y="174"/>
                    <a:pt x="1426" y="168"/>
                    <a:pt x="1435" y="168"/>
                  </a:cubicBezTo>
                  <a:cubicBezTo>
                    <a:pt x="1432" y="161"/>
                    <a:pt x="1436" y="159"/>
                    <a:pt x="1438" y="153"/>
                  </a:cubicBezTo>
                  <a:cubicBezTo>
                    <a:pt x="1429" y="150"/>
                    <a:pt x="1421" y="139"/>
                    <a:pt x="1410" y="137"/>
                  </a:cubicBezTo>
                  <a:cubicBezTo>
                    <a:pt x="1410" y="137"/>
                    <a:pt x="1409" y="137"/>
                    <a:pt x="1408" y="137"/>
                  </a:cubicBezTo>
                  <a:cubicBezTo>
                    <a:pt x="1405" y="137"/>
                    <a:pt x="1401" y="138"/>
                    <a:pt x="1398" y="139"/>
                  </a:cubicBezTo>
                  <a:cubicBezTo>
                    <a:pt x="1394" y="140"/>
                    <a:pt x="1390" y="141"/>
                    <a:pt x="1386" y="141"/>
                  </a:cubicBezTo>
                  <a:cubicBezTo>
                    <a:pt x="1386" y="141"/>
                    <a:pt x="1385" y="141"/>
                    <a:pt x="1385" y="141"/>
                  </a:cubicBezTo>
                  <a:cubicBezTo>
                    <a:pt x="1380" y="143"/>
                    <a:pt x="1381" y="151"/>
                    <a:pt x="1374" y="151"/>
                  </a:cubicBezTo>
                  <a:cubicBezTo>
                    <a:pt x="1374" y="151"/>
                    <a:pt x="1373" y="150"/>
                    <a:pt x="1373" y="150"/>
                  </a:cubicBezTo>
                  <a:cubicBezTo>
                    <a:pt x="1370" y="148"/>
                    <a:pt x="1374" y="145"/>
                    <a:pt x="1372" y="142"/>
                  </a:cubicBezTo>
                  <a:cubicBezTo>
                    <a:pt x="1365" y="141"/>
                    <a:pt x="1358" y="140"/>
                    <a:pt x="1356" y="136"/>
                  </a:cubicBezTo>
                  <a:cubicBezTo>
                    <a:pt x="1357" y="134"/>
                    <a:pt x="1362" y="132"/>
                    <a:pt x="1359" y="129"/>
                  </a:cubicBezTo>
                  <a:cubicBezTo>
                    <a:pt x="1358" y="129"/>
                    <a:pt x="1358" y="129"/>
                    <a:pt x="1357" y="129"/>
                  </a:cubicBezTo>
                  <a:cubicBezTo>
                    <a:pt x="1353" y="129"/>
                    <a:pt x="1348" y="128"/>
                    <a:pt x="1344" y="127"/>
                  </a:cubicBezTo>
                  <a:cubicBezTo>
                    <a:pt x="1340" y="126"/>
                    <a:pt x="1336" y="125"/>
                    <a:pt x="1334" y="125"/>
                  </a:cubicBezTo>
                  <a:moveTo>
                    <a:pt x="1328" y="92"/>
                  </a:moveTo>
                  <a:cubicBezTo>
                    <a:pt x="1322" y="92"/>
                    <a:pt x="1315" y="97"/>
                    <a:pt x="1311" y="99"/>
                  </a:cubicBezTo>
                  <a:cubicBezTo>
                    <a:pt x="1310" y="110"/>
                    <a:pt x="1297" y="111"/>
                    <a:pt x="1296" y="122"/>
                  </a:cubicBezTo>
                  <a:cubicBezTo>
                    <a:pt x="1297" y="122"/>
                    <a:pt x="1298" y="122"/>
                    <a:pt x="1300" y="122"/>
                  </a:cubicBezTo>
                  <a:cubicBezTo>
                    <a:pt x="1306" y="122"/>
                    <a:pt x="1310" y="117"/>
                    <a:pt x="1316" y="116"/>
                  </a:cubicBezTo>
                  <a:cubicBezTo>
                    <a:pt x="1318" y="116"/>
                    <a:pt x="1319" y="116"/>
                    <a:pt x="1321" y="116"/>
                  </a:cubicBezTo>
                  <a:cubicBezTo>
                    <a:pt x="1324" y="116"/>
                    <a:pt x="1328" y="116"/>
                    <a:pt x="1331" y="117"/>
                  </a:cubicBezTo>
                  <a:cubicBezTo>
                    <a:pt x="1335" y="117"/>
                    <a:pt x="1339" y="117"/>
                    <a:pt x="1342" y="117"/>
                  </a:cubicBezTo>
                  <a:cubicBezTo>
                    <a:pt x="1347" y="117"/>
                    <a:pt x="1352" y="117"/>
                    <a:pt x="1356" y="114"/>
                  </a:cubicBezTo>
                  <a:cubicBezTo>
                    <a:pt x="1355" y="106"/>
                    <a:pt x="1349" y="103"/>
                    <a:pt x="1345" y="98"/>
                  </a:cubicBezTo>
                  <a:cubicBezTo>
                    <a:pt x="1343" y="97"/>
                    <a:pt x="1340" y="97"/>
                    <a:pt x="1337" y="97"/>
                  </a:cubicBezTo>
                  <a:cubicBezTo>
                    <a:pt x="1337" y="97"/>
                    <a:pt x="1336" y="97"/>
                    <a:pt x="1335" y="97"/>
                  </a:cubicBezTo>
                  <a:cubicBezTo>
                    <a:pt x="1333" y="93"/>
                    <a:pt x="1331" y="92"/>
                    <a:pt x="1328" y="92"/>
                  </a:cubicBezTo>
                  <a:moveTo>
                    <a:pt x="1246" y="80"/>
                  </a:moveTo>
                  <a:cubicBezTo>
                    <a:pt x="1247" y="76"/>
                    <a:pt x="1249" y="75"/>
                    <a:pt x="1253" y="75"/>
                  </a:cubicBezTo>
                  <a:cubicBezTo>
                    <a:pt x="1256" y="75"/>
                    <a:pt x="1259" y="76"/>
                    <a:pt x="1262" y="76"/>
                  </a:cubicBezTo>
                  <a:cubicBezTo>
                    <a:pt x="1261" y="80"/>
                    <a:pt x="1256" y="80"/>
                    <a:pt x="1250" y="80"/>
                  </a:cubicBezTo>
                  <a:cubicBezTo>
                    <a:pt x="1250" y="80"/>
                    <a:pt x="1249" y="80"/>
                    <a:pt x="1249" y="80"/>
                  </a:cubicBezTo>
                  <a:cubicBezTo>
                    <a:pt x="1249" y="80"/>
                    <a:pt x="1248" y="80"/>
                    <a:pt x="1248" y="80"/>
                  </a:cubicBezTo>
                  <a:cubicBezTo>
                    <a:pt x="1247" y="80"/>
                    <a:pt x="1247" y="80"/>
                    <a:pt x="1246" y="80"/>
                  </a:cubicBezTo>
                  <a:moveTo>
                    <a:pt x="1259" y="53"/>
                  </a:moveTo>
                  <a:cubicBezTo>
                    <a:pt x="1254" y="58"/>
                    <a:pt x="1246" y="60"/>
                    <a:pt x="1237" y="62"/>
                  </a:cubicBezTo>
                  <a:cubicBezTo>
                    <a:pt x="1237" y="80"/>
                    <a:pt x="1237" y="80"/>
                    <a:pt x="1237" y="80"/>
                  </a:cubicBezTo>
                  <a:cubicBezTo>
                    <a:pt x="1239" y="81"/>
                    <a:pt x="1242" y="81"/>
                    <a:pt x="1244" y="81"/>
                  </a:cubicBezTo>
                  <a:cubicBezTo>
                    <a:pt x="1244" y="84"/>
                    <a:pt x="1241" y="84"/>
                    <a:pt x="1239" y="85"/>
                  </a:cubicBezTo>
                  <a:cubicBezTo>
                    <a:pt x="1238" y="84"/>
                    <a:pt x="1238" y="84"/>
                    <a:pt x="1237" y="84"/>
                  </a:cubicBezTo>
                  <a:cubicBezTo>
                    <a:pt x="1237" y="92"/>
                    <a:pt x="1237" y="92"/>
                    <a:pt x="1237" y="92"/>
                  </a:cubicBezTo>
                  <a:cubicBezTo>
                    <a:pt x="1238" y="92"/>
                    <a:pt x="1238" y="92"/>
                    <a:pt x="1239" y="92"/>
                  </a:cubicBezTo>
                  <a:cubicBezTo>
                    <a:pt x="1243" y="98"/>
                    <a:pt x="1255" y="99"/>
                    <a:pt x="1262" y="104"/>
                  </a:cubicBezTo>
                  <a:cubicBezTo>
                    <a:pt x="1263" y="104"/>
                    <a:pt x="1264" y="104"/>
                    <a:pt x="1265" y="104"/>
                  </a:cubicBezTo>
                  <a:cubicBezTo>
                    <a:pt x="1269" y="104"/>
                    <a:pt x="1273" y="105"/>
                    <a:pt x="1277" y="106"/>
                  </a:cubicBezTo>
                  <a:cubicBezTo>
                    <a:pt x="1281" y="108"/>
                    <a:pt x="1284" y="109"/>
                    <a:pt x="1288" y="109"/>
                  </a:cubicBezTo>
                  <a:cubicBezTo>
                    <a:pt x="1291" y="109"/>
                    <a:pt x="1294" y="107"/>
                    <a:pt x="1297" y="103"/>
                  </a:cubicBezTo>
                  <a:cubicBezTo>
                    <a:pt x="1295" y="95"/>
                    <a:pt x="1299" y="92"/>
                    <a:pt x="1302" y="86"/>
                  </a:cubicBezTo>
                  <a:cubicBezTo>
                    <a:pt x="1300" y="83"/>
                    <a:pt x="1296" y="81"/>
                    <a:pt x="1292" y="81"/>
                  </a:cubicBezTo>
                  <a:cubicBezTo>
                    <a:pt x="1289" y="81"/>
                    <a:pt x="1285" y="82"/>
                    <a:pt x="1282" y="84"/>
                  </a:cubicBezTo>
                  <a:cubicBezTo>
                    <a:pt x="1279" y="82"/>
                    <a:pt x="1283" y="81"/>
                    <a:pt x="1282" y="77"/>
                  </a:cubicBezTo>
                  <a:cubicBezTo>
                    <a:pt x="1281" y="76"/>
                    <a:pt x="1279" y="76"/>
                    <a:pt x="1278" y="76"/>
                  </a:cubicBezTo>
                  <a:cubicBezTo>
                    <a:pt x="1277" y="76"/>
                    <a:pt x="1275" y="76"/>
                    <a:pt x="1274" y="77"/>
                  </a:cubicBezTo>
                  <a:cubicBezTo>
                    <a:pt x="1273" y="77"/>
                    <a:pt x="1272" y="77"/>
                    <a:pt x="1271" y="77"/>
                  </a:cubicBezTo>
                  <a:cubicBezTo>
                    <a:pt x="1269" y="77"/>
                    <a:pt x="1268" y="77"/>
                    <a:pt x="1267" y="75"/>
                  </a:cubicBezTo>
                  <a:cubicBezTo>
                    <a:pt x="1269" y="70"/>
                    <a:pt x="1281" y="73"/>
                    <a:pt x="1280" y="65"/>
                  </a:cubicBezTo>
                  <a:cubicBezTo>
                    <a:pt x="1271" y="63"/>
                    <a:pt x="1267" y="56"/>
                    <a:pt x="1259" y="53"/>
                  </a:cubicBezTo>
                  <a:moveTo>
                    <a:pt x="3248" y="1479"/>
                  </a:moveTo>
                  <a:cubicBezTo>
                    <a:pt x="3243" y="1479"/>
                    <a:pt x="3242" y="1482"/>
                    <a:pt x="3241" y="1486"/>
                  </a:cubicBezTo>
                  <a:cubicBezTo>
                    <a:pt x="3242" y="1488"/>
                    <a:pt x="3245" y="1488"/>
                    <a:pt x="3247" y="1488"/>
                  </a:cubicBezTo>
                  <a:cubicBezTo>
                    <a:pt x="3250" y="1488"/>
                    <a:pt x="3253" y="1488"/>
                    <a:pt x="3253" y="1486"/>
                  </a:cubicBezTo>
                  <a:cubicBezTo>
                    <a:pt x="3254" y="1482"/>
                    <a:pt x="3252" y="1481"/>
                    <a:pt x="3250" y="1479"/>
                  </a:cubicBezTo>
                  <a:cubicBezTo>
                    <a:pt x="3249" y="1479"/>
                    <a:pt x="3249" y="1479"/>
                    <a:pt x="3248" y="1479"/>
                  </a:cubicBezTo>
                  <a:moveTo>
                    <a:pt x="780" y="1068"/>
                  </a:moveTo>
                  <a:cubicBezTo>
                    <a:pt x="779" y="1068"/>
                    <a:pt x="779" y="1068"/>
                    <a:pt x="779" y="1068"/>
                  </a:cubicBezTo>
                  <a:cubicBezTo>
                    <a:pt x="773" y="1072"/>
                    <a:pt x="776" y="1080"/>
                    <a:pt x="767" y="1083"/>
                  </a:cubicBezTo>
                  <a:cubicBezTo>
                    <a:pt x="766" y="1085"/>
                    <a:pt x="765" y="1088"/>
                    <a:pt x="766" y="1091"/>
                  </a:cubicBezTo>
                  <a:cubicBezTo>
                    <a:pt x="758" y="1098"/>
                    <a:pt x="742" y="1098"/>
                    <a:pt x="733" y="1104"/>
                  </a:cubicBezTo>
                  <a:cubicBezTo>
                    <a:pt x="726" y="1116"/>
                    <a:pt x="736" y="1126"/>
                    <a:pt x="732" y="1137"/>
                  </a:cubicBezTo>
                  <a:cubicBezTo>
                    <a:pt x="731" y="1142"/>
                    <a:pt x="722" y="1145"/>
                    <a:pt x="721" y="1150"/>
                  </a:cubicBezTo>
                  <a:cubicBezTo>
                    <a:pt x="721" y="1153"/>
                    <a:pt x="725" y="1156"/>
                    <a:pt x="726" y="1160"/>
                  </a:cubicBezTo>
                  <a:cubicBezTo>
                    <a:pt x="727" y="1167"/>
                    <a:pt x="724" y="1174"/>
                    <a:pt x="728" y="1180"/>
                  </a:cubicBezTo>
                  <a:cubicBezTo>
                    <a:pt x="733" y="1183"/>
                    <a:pt x="740" y="1187"/>
                    <a:pt x="748" y="1187"/>
                  </a:cubicBezTo>
                  <a:cubicBezTo>
                    <a:pt x="750" y="1187"/>
                    <a:pt x="752" y="1187"/>
                    <a:pt x="755" y="1186"/>
                  </a:cubicBezTo>
                  <a:cubicBezTo>
                    <a:pt x="764" y="1183"/>
                    <a:pt x="769" y="1165"/>
                    <a:pt x="773" y="1154"/>
                  </a:cubicBezTo>
                  <a:cubicBezTo>
                    <a:pt x="775" y="1148"/>
                    <a:pt x="778" y="1142"/>
                    <a:pt x="779" y="1138"/>
                  </a:cubicBezTo>
                  <a:cubicBezTo>
                    <a:pt x="779" y="1135"/>
                    <a:pt x="778" y="1132"/>
                    <a:pt x="779" y="1129"/>
                  </a:cubicBezTo>
                  <a:cubicBezTo>
                    <a:pt x="781" y="1123"/>
                    <a:pt x="787" y="1118"/>
                    <a:pt x="788" y="1113"/>
                  </a:cubicBezTo>
                  <a:cubicBezTo>
                    <a:pt x="788" y="1108"/>
                    <a:pt x="786" y="1105"/>
                    <a:pt x="787" y="1103"/>
                  </a:cubicBezTo>
                  <a:cubicBezTo>
                    <a:pt x="788" y="1096"/>
                    <a:pt x="797" y="1093"/>
                    <a:pt x="797" y="1088"/>
                  </a:cubicBezTo>
                  <a:cubicBezTo>
                    <a:pt x="797" y="1084"/>
                    <a:pt x="786" y="1068"/>
                    <a:pt x="780" y="1068"/>
                  </a:cubicBezTo>
                  <a:moveTo>
                    <a:pt x="733" y="1067"/>
                  </a:moveTo>
                  <a:cubicBezTo>
                    <a:pt x="728" y="1067"/>
                    <a:pt x="723" y="1069"/>
                    <a:pt x="722" y="1074"/>
                  </a:cubicBezTo>
                  <a:cubicBezTo>
                    <a:pt x="729" y="1076"/>
                    <a:pt x="738" y="1076"/>
                    <a:pt x="743" y="1078"/>
                  </a:cubicBezTo>
                  <a:cubicBezTo>
                    <a:pt x="747" y="1071"/>
                    <a:pt x="740" y="1067"/>
                    <a:pt x="733" y="1067"/>
                  </a:cubicBezTo>
                  <a:moveTo>
                    <a:pt x="818" y="1010"/>
                  </a:moveTo>
                  <a:cubicBezTo>
                    <a:pt x="806" y="1010"/>
                    <a:pt x="811" y="1021"/>
                    <a:pt x="813" y="1027"/>
                  </a:cubicBezTo>
                  <a:cubicBezTo>
                    <a:pt x="814" y="1027"/>
                    <a:pt x="815" y="1027"/>
                    <a:pt x="815" y="1027"/>
                  </a:cubicBezTo>
                  <a:cubicBezTo>
                    <a:pt x="817" y="1027"/>
                    <a:pt x="819" y="1026"/>
                    <a:pt x="821" y="1026"/>
                  </a:cubicBezTo>
                  <a:cubicBezTo>
                    <a:pt x="822" y="1022"/>
                    <a:pt x="821" y="1015"/>
                    <a:pt x="820" y="1010"/>
                  </a:cubicBezTo>
                  <a:cubicBezTo>
                    <a:pt x="819" y="1010"/>
                    <a:pt x="819" y="1010"/>
                    <a:pt x="818" y="1010"/>
                  </a:cubicBezTo>
                  <a:moveTo>
                    <a:pt x="687" y="997"/>
                  </a:moveTo>
                  <a:cubicBezTo>
                    <a:pt x="393" y="997"/>
                    <a:pt x="393" y="997"/>
                    <a:pt x="393" y="997"/>
                  </a:cubicBezTo>
                  <a:cubicBezTo>
                    <a:pt x="397" y="1000"/>
                    <a:pt x="401" y="1003"/>
                    <a:pt x="403" y="1007"/>
                  </a:cubicBezTo>
                  <a:cubicBezTo>
                    <a:pt x="405" y="1010"/>
                    <a:pt x="404" y="1013"/>
                    <a:pt x="405" y="1016"/>
                  </a:cubicBezTo>
                  <a:cubicBezTo>
                    <a:pt x="406" y="1023"/>
                    <a:pt x="414" y="1028"/>
                    <a:pt x="416" y="1035"/>
                  </a:cubicBezTo>
                  <a:cubicBezTo>
                    <a:pt x="416" y="1038"/>
                    <a:pt x="415" y="1041"/>
                    <a:pt x="416" y="1045"/>
                  </a:cubicBezTo>
                  <a:cubicBezTo>
                    <a:pt x="417" y="1049"/>
                    <a:pt x="422" y="1052"/>
                    <a:pt x="422" y="1056"/>
                  </a:cubicBezTo>
                  <a:cubicBezTo>
                    <a:pt x="424" y="1069"/>
                    <a:pt x="414" y="1074"/>
                    <a:pt x="411" y="1081"/>
                  </a:cubicBezTo>
                  <a:cubicBezTo>
                    <a:pt x="410" y="1084"/>
                    <a:pt x="411" y="1088"/>
                    <a:pt x="410" y="1090"/>
                  </a:cubicBezTo>
                  <a:cubicBezTo>
                    <a:pt x="408" y="1094"/>
                    <a:pt x="404" y="1096"/>
                    <a:pt x="402" y="1099"/>
                  </a:cubicBezTo>
                  <a:cubicBezTo>
                    <a:pt x="401" y="1103"/>
                    <a:pt x="401" y="1120"/>
                    <a:pt x="402" y="1124"/>
                  </a:cubicBezTo>
                  <a:cubicBezTo>
                    <a:pt x="404" y="1131"/>
                    <a:pt x="420" y="1136"/>
                    <a:pt x="415" y="1144"/>
                  </a:cubicBezTo>
                  <a:cubicBezTo>
                    <a:pt x="429" y="1158"/>
                    <a:pt x="427" y="1184"/>
                    <a:pt x="437" y="1200"/>
                  </a:cubicBezTo>
                  <a:cubicBezTo>
                    <a:pt x="445" y="1215"/>
                    <a:pt x="462" y="1228"/>
                    <a:pt x="467" y="1245"/>
                  </a:cubicBezTo>
                  <a:cubicBezTo>
                    <a:pt x="469" y="1254"/>
                    <a:pt x="466" y="1264"/>
                    <a:pt x="474" y="1270"/>
                  </a:cubicBezTo>
                  <a:cubicBezTo>
                    <a:pt x="481" y="1271"/>
                    <a:pt x="488" y="1272"/>
                    <a:pt x="495" y="1272"/>
                  </a:cubicBezTo>
                  <a:cubicBezTo>
                    <a:pt x="500" y="1272"/>
                    <a:pt x="504" y="1271"/>
                    <a:pt x="509" y="1270"/>
                  </a:cubicBezTo>
                  <a:cubicBezTo>
                    <a:pt x="512" y="1270"/>
                    <a:pt x="515" y="1266"/>
                    <a:pt x="519" y="1266"/>
                  </a:cubicBezTo>
                  <a:cubicBezTo>
                    <a:pt x="521" y="1265"/>
                    <a:pt x="523" y="1265"/>
                    <a:pt x="525" y="1265"/>
                  </a:cubicBezTo>
                  <a:cubicBezTo>
                    <a:pt x="526" y="1265"/>
                    <a:pt x="527" y="1265"/>
                    <a:pt x="528" y="1265"/>
                  </a:cubicBezTo>
                  <a:cubicBezTo>
                    <a:pt x="529" y="1265"/>
                    <a:pt x="530" y="1265"/>
                    <a:pt x="530" y="1265"/>
                  </a:cubicBezTo>
                  <a:cubicBezTo>
                    <a:pt x="532" y="1265"/>
                    <a:pt x="534" y="1265"/>
                    <a:pt x="536" y="1265"/>
                  </a:cubicBezTo>
                  <a:cubicBezTo>
                    <a:pt x="541" y="1264"/>
                    <a:pt x="545" y="1262"/>
                    <a:pt x="550" y="1261"/>
                  </a:cubicBezTo>
                  <a:cubicBezTo>
                    <a:pt x="550" y="1261"/>
                    <a:pt x="551" y="1261"/>
                    <a:pt x="551" y="1261"/>
                  </a:cubicBezTo>
                  <a:cubicBezTo>
                    <a:pt x="552" y="1261"/>
                    <a:pt x="554" y="1261"/>
                    <a:pt x="555" y="1261"/>
                  </a:cubicBezTo>
                  <a:cubicBezTo>
                    <a:pt x="556" y="1261"/>
                    <a:pt x="557" y="1261"/>
                    <a:pt x="558" y="1261"/>
                  </a:cubicBezTo>
                  <a:cubicBezTo>
                    <a:pt x="559" y="1261"/>
                    <a:pt x="560" y="1261"/>
                    <a:pt x="561" y="1261"/>
                  </a:cubicBezTo>
                  <a:cubicBezTo>
                    <a:pt x="570" y="1259"/>
                    <a:pt x="572" y="1249"/>
                    <a:pt x="580" y="1243"/>
                  </a:cubicBezTo>
                  <a:cubicBezTo>
                    <a:pt x="586" y="1239"/>
                    <a:pt x="593" y="1240"/>
                    <a:pt x="596" y="1234"/>
                  </a:cubicBezTo>
                  <a:cubicBezTo>
                    <a:pt x="597" y="1230"/>
                    <a:pt x="595" y="1227"/>
                    <a:pt x="594" y="1224"/>
                  </a:cubicBezTo>
                  <a:cubicBezTo>
                    <a:pt x="600" y="1217"/>
                    <a:pt x="613" y="1215"/>
                    <a:pt x="616" y="1205"/>
                  </a:cubicBezTo>
                  <a:cubicBezTo>
                    <a:pt x="617" y="1201"/>
                    <a:pt x="615" y="1197"/>
                    <a:pt x="616" y="1194"/>
                  </a:cubicBezTo>
                  <a:cubicBezTo>
                    <a:pt x="618" y="1186"/>
                    <a:pt x="627" y="1184"/>
                    <a:pt x="636" y="1181"/>
                  </a:cubicBezTo>
                  <a:cubicBezTo>
                    <a:pt x="640" y="1173"/>
                    <a:pt x="646" y="1161"/>
                    <a:pt x="642" y="1149"/>
                  </a:cubicBezTo>
                  <a:cubicBezTo>
                    <a:pt x="640" y="1145"/>
                    <a:pt x="635" y="1143"/>
                    <a:pt x="636" y="1139"/>
                  </a:cubicBezTo>
                  <a:cubicBezTo>
                    <a:pt x="637" y="1135"/>
                    <a:pt x="647" y="1129"/>
                    <a:pt x="650" y="1127"/>
                  </a:cubicBezTo>
                  <a:cubicBezTo>
                    <a:pt x="655" y="1123"/>
                    <a:pt x="661" y="1117"/>
                    <a:pt x="666" y="1115"/>
                  </a:cubicBezTo>
                  <a:cubicBezTo>
                    <a:pt x="679" y="1108"/>
                    <a:pt x="695" y="1105"/>
                    <a:pt x="697" y="1090"/>
                  </a:cubicBezTo>
                  <a:cubicBezTo>
                    <a:pt x="698" y="1084"/>
                    <a:pt x="694" y="1072"/>
                    <a:pt x="694" y="1064"/>
                  </a:cubicBezTo>
                  <a:cubicBezTo>
                    <a:pt x="693" y="1054"/>
                    <a:pt x="689" y="1054"/>
                    <a:pt x="687" y="1045"/>
                  </a:cubicBezTo>
                  <a:cubicBezTo>
                    <a:pt x="686" y="1042"/>
                    <a:pt x="689" y="1036"/>
                    <a:pt x="688" y="1032"/>
                  </a:cubicBezTo>
                  <a:cubicBezTo>
                    <a:pt x="687" y="1027"/>
                    <a:pt x="680" y="1023"/>
                    <a:pt x="679" y="1017"/>
                  </a:cubicBezTo>
                  <a:cubicBezTo>
                    <a:pt x="678" y="1010"/>
                    <a:pt x="682" y="1003"/>
                    <a:pt x="687" y="997"/>
                  </a:cubicBezTo>
                  <a:moveTo>
                    <a:pt x="3157" y="1349"/>
                  </a:moveTo>
                  <a:cubicBezTo>
                    <a:pt x="3154" y="1348"/>
                    <a:pt x="3153" y="1346"/>
                    <a:pt x="3154" y="1343"/>
                  </a:cubicBezTo>
                  <a:cubicBezTo>
                    <a:pt x="3157" y="1343"/>
                    <a:pt x="3157" y="1343"/>
                    <a:pt x="3157" y="1343"/>
                  </a:cubicBezTo>
                  <a:cubicBezTo>
                    <a:pt x="3159" y="1344"/>
                    <a:pt x="3159" y="1348"/>
                    <a:pt x="3157" y="1349"/>
                  </a:cubicBezTo>
                  <a:moveTo>
                    <a:pt x="3372" y="1235"/>
                  </a:moveTo>
                  <a:cubicBezTo>
                    <a:pt x="3371" y="1235"/>
                    <a:pt x="3371" y="1235"/>
                    <a:pt x="3371" y="1235"/>
                  </a:cubicBezTo>
                  <a:cubicBezTo>
                    <a:pt x="3371" y="1230"/>
                    <a:pt x="3375" y="1228"/>
                    <a:pt x="3376" y="1225"/>
                  </a:cubicBezTo>
                  <a:cubicBezTo>
                    <a:pt x="3377" y="1225"/>
                    <a:pt x="3378" y="1226"/>
                    <a:pt x="3380" y="1226"/>
                  </a:cubicBezTo>
                  <a:cubicBezTo>
                    <a:pt x="3381" y="1232"/>
                    <a:pt x="3375" y="1235"/>
                    <a:pt x="3372" y="1235"/>
                  </a:cubicBezTo>
                  <a:moveTo>
                    <a:pt x="3508" y="997"/>
                  </a:moveTo>
                  <a:cubicBezTo>
                    <a:pt x="3081" y="997"/>
                    <a:pt x="3081" y="997"/>
                    <a:pt x="3081" y="997"/>
                  </a:cubicBezTo>
                  <a:cubicBezTo>
                    <a:pt x="3078" y="1004"/>
                    <a:pt x="3073" y="1011"/>
                    <a:pt x="3079" y="1015"/>
                  </a:cubicBezTo>
                  <a:cubicBezTo>
                    <a:pt x="3082" y="1016"/>
                    <a:pt x="3085" y="1017"/>
                    <a:pt x="3088" y="1018"/>
                  </a:cubicBezTo>
                  <a:cubicBezTo>
                    <a:pt x="3097" y="1029"/>
                    <a:pt x="3105" y="1040"/>
                    <a:pt x="3110" y="1051"/>
                  </a:cubicBezTo>
                  <a:cubicBezTo>
                    <a:pt x="3111" y="1055"/>
                    <a:pt x="3111" y="1060"/>
                    <a:pt x="3113" y="1064"/>
                  </a:cubicBezTo>
                  <a:cubicBezTo>
                    <a:pt x="3115" y="1067"/>
                    <a:pt x="3119" y="1070"/>
                    <a:pt x="3122" y="1074"/>
                  </a:cubicBezTo>
                  <a:cubicBezTo>
                    <a:pt x="3123" y="1077"/>
                    <a:pt x="3123" y="1081"/>
                    <a:pt x="3125" y="1084"/>
                  </a:cubicBezTo>
                  <a:cubicBezTo>
                    <a:pt x="3130" y="1092"/>
                    <a:pt x="3143" y="1102"/>
                    <a:pt x="3150" y="1105"/>
                  </a:cubicBezTo>
                  <a:cubicBezTo>
                    <a:pt x="3156" y="1108"/>
                    <a:pt x="3163" y="1107"/>
                    <a:pt x="3170" y="1111"/>
                  </a:cubicBezTo>
                  <a:cubicBezTo>
                    <a:pt x="3182" y="1117"/>
                    <a:pt x="3185" y="1141"/>
                    <a:pt x="3184" y="1156"/>
                  </a:cubicBezTo>
                  <a:cubicBezTo>
                    <a:pt x="3183" y="1166"/>
                    <a:pt x="3187" y="1175"/>
                    <a:pt x="3187" y="1182"/>
                  </a:cubicBezTo>
                  <a:cubicBezTo>
                    <a:pt x="3187" y="1194"/>
                    <a:pt x="3175" y="1198"/>
                    <a:pt x="3173" y="1209"/>
                  </a:cubicBezTo>
                  <a:cubicBezTo>
                    <a:pt x="3168" y="1227"/>
                    <a:pt x="3179" y="1247"/>
                    <a:pt x="3173" y="1264"/>
                  </a:cubicBezTo>
                  <a:cubicBezTo>
                    <a:pt x="3166" y="1283"/>
                    <a:pt x="3148" y="1294"/>
                    <a:pt x="3157" y="1318"/>
                  </a:cubicBezTo>
                  <a:cubicBezTo>
                    <a:pt x="3156" y="1322"/>
                    <a:pt x="3149" y="1327"/>
                    <a:pt x="3147" y="1333"/>
                  </a:cubicBezTo>
                  <a:cubicBezTo>
                    <a:pt x="3147" y="1335"/>
                    <a:pt x="3149" y="1338"/>
                    <a:pt x="3148" y="1340"/>
                  </a:cubicBezTo>
                  <a:cubicBezTo>
                    <a:pt x="3147" y="1347"/>
                    <a:pt x="3140" y="1351"/>
                    <a:pt x="3148" y="1356"/>
                  </a:cubicBezTo>
                  <a:cubicBezTo>
                    <a:pt x="3149" y="1356"/>
                    <a:pt x="3149" y="1356"/>
                    <a:pt x="3150" y="1356"/>
                  </a:cubicBezTo>
                  <a:cubicBezTo>
                    <a:pt x="3152" y="1356"/>
                    <a:pt x="3153" y="1355"/>
                    <a:pt x="3155" y="1354"/>
                  </a:cubicBezTo>
                  <a:cubicBezTo>
                    <a:pt x="3156" y="1354"/>
                    <a:pt x="3158" y="1353"/>
                    <a:pt x="3160" y="1353"/>
                  </a:cubicBezTo>
                  <a:cubicBezTo>
                    <a:pt x="3160" y="1353"/>
                    <a:pt x="3160" y="1353"/>
                    <a:pt x="3160" y="1353"/>
                  </a:cubicBezTo>
                  <a:cubicBezTo>
                    <a:pt x="3165" y="1364"/>
                    <a:pt x="3150" y="1366"/>
                    <a:pt x="3156" y="1377"/>
                  </a:cubicBezTo>
                  <a:cubicBezTo>
                    <a:pt x="3155" y="1384"/>
                    <a:pt x="3143" y="1383"/>
                    <a:pt x="3139" y="1388"/>
                  </a:cubicBezTo>
                  <a:cubicBezTo>
                    <a:pt x="3141" y="1398"/>
                    <a:pt x="3148" y="1402"/>
                    <a:pt x="3152" y="1410"/>
                  </a:cubicBezTo>
                  <a:cubicBezTo>
                    <a:pt x="3144" y="1415"/>
                    <a:pt x="3150" y="1427"/>
                    <a:pt x="3144" y="1434"/>
                  </a:cubicBezTo>
                  <a:cubicBezTo>
                    <a:pt x="3148" y="1449"/>
                    <a:pt x="3156" y="1460"/>
                    <a:pt x="3172" y="1466"/>
                  </a:cubicBezTo>
                  <a:cubicBezTo>
                    <a:pt x="3172" y="1469"/>
                    <a:pt x="3173" y="1471"/>
                    <a:pt x="3174" y="1473"/>
                  </a:cubicBezTo>
                  <a:cubicBezTo>
                    <a:pt x="3178" y="1475"/>
                    <a:pt x="3188" y="1473"/>
                    <a:pt x="3189" y="1477"/>
                  </a:cubicBezTo>
                  <a:cubicBezTo>
                    <a:pt x="3184" y="1480"/>
                    <a:pt x="3176" y="1481"/>
                    <a:pt x="3176" y="1488"/>
                  </a:cubicBezTo>
                  <a:cubicBezTo>
                    <a:pt x="3177" y="1489"/>
                    <a:pt x="3179" y="1489"/>
                    <a:pt x="3180" y="1489"/>
                  </a:cubicBezTo>
                  <a:cubicBezTo>
                    <a:pt x="3182" y="1489"/>
                    <a:pt x="3183" y="1488"/>
                    <a:pt x="3185" y="1487"/>
                  </a:cubicBezTo>
                  <a:cubicBezTo>
                    <a:pt x="3186" y="1485"/>
                    <a:pt x="3188" y="1484"/>
                    <a:pt x="3191" y="1484"/>
                  </a:cubicBezTo>
                  <a:cubicBezTo>
                    <a:pt x="3192" y="1484"/>
                    <a:pt x="3193" y="1484"/>
                    <a:pt x="3194" y="1484"/>
                  </a:cubicBezTo>
                  <a:cubicBezTo>
                    <a:pt x="3194" y="1488"/>
                    <a:pt x="3188" y="1489"/>
                    <a:pt x="3191" y="1492"/>
                  </a:cubicBezTo>
                  <a:cubicBezTo>
                    <a:pt x="3193" y="1492"/>
                    <a:pt x="3194" y="1492"/>
                    <a:pt x="3195" y="1492"/>
                  </a:cubicBezTo>
                  <a:cubicBezTo>
                    <a:pt x="3196" y="1492"/>
                    <a:pt x="3197" y="1492"/>
                    <a:pt x="3198" y="1492"/>
                  </a:cubicBezTo>
                  <a:cubicBezTo>
                    <a:pt x="3199" y="1492"/>
                    <a:pt x="3200" y="1492"/>
                    <a:pt x="3201" y="1492"/>
                  </a:cubicBezTo>
                  <a:cubicBezTo>
                    <a:pt x="3206" y="1492"/>
                    <a:pt x="3210" y="1492"/>
                    <a:pt x="3214" y="1495"/>
                  </a:cubicBezTo>
                  <a:cubicBezTo>
                    <a:pt x="3218" y="1487"/>
                    <a:pt x="3237" y="1492"/>
                    <a:pt x="3237" y="1481"/>
                  </a:cubicBezTo>
                  <a:cubicBezTo>
                    <a:pt x="3234" y="1476"/>
                    <a:pt x="3229" y="1478"/>
                    <a:pt x="3224" y="1475"/>
                  </a:cubicBezTo>
                  <a:cubicBezTo>
                    <a:pt x="3214" y="1470"/>
                    <a:pt x="3208" y="1461"/>
                    <a:pt x="3197" y="1461"/>
                  </a:cubicBezTo>
                  <a:cubicBezTo>
                    <a:pt x="3196" y="1461"/>
                    <a:pt x="3196" y="1461"/>
                    <a:pt x="3195" y="1461"/>
                  </a:cubicBezTo>
                  <a:cubicBezTo>
                    <a:pt x="3190" y="1462"/>
                    <a:pt x="3189" y="1466"/>
                    <a:pt x="3184" y="1466"/>
                  </a:cubicBezTo>
                  <a:cubicBezTo>
                    <a:pt x="3183" y="1466"/>
                    <a:pt x="3182" y="1466"/>
                    <a:pt x="3180" y="1465"/>
                  </a:cubicBezTo>
                  <a:cubicBezTo>
                    <a:pt x="3181" y="1456"/>
                    <a:pt x="3193" y="1456"/>
                    <a:pt x="3202" y="1456"/>
                  </a:cubicBezTo>
                  <a:cubicBezTo>
                    <a:pt x="3203" y="1456"/>
                    <a:pt x="3204" y="1456"/>
                    <a:pt x="3205" y="1456"/>
                  </a:cubicBezTo>
                  <a:cubicBezTo>
                    <a:pt x="3202" y="1449"/>
                    <a:pt x="3185" y="1437"/>
                    <a:pt x="3201" y="1429"/>
                  </a:cubicBezTo>
                  <a:cubicBezTo>
                    <a:pt x="3204" y="1429"/>
                    <a:pt x="3205" y="1432"/>
                    <a:pt x="3208" y="1432"/>
                  </a:cubicBezTo>
                  <a:cubicBezTo>
                    <a:pt x="3208" y="1432"/>
                    <a:pt x="3209" y="1432"/>
                    <a:pt x="3209" y="1432"/>
                  </a:cubicBezTo>
                  <a:cubicBezTo>
                    <a:pt x="3209" y="1416"/>
                    <a:pt x="3225" y="1414"/>
                    <a:pt x="3235" y="1406"/>
                  </a:cubicBezTo>
                  <a:cubicBezTo>
                    <a:pt x="3233" y="1394"/>
                    <a:pt x="3216" y="1398"/>
                    <a:pt x="3215" y="1388"/>
                  </a:cubicBezTo>
                  <a:cubicBezTo>
                    <a:pt x="3214" y="1378"/>
                    <a:pt x="3230" y="1378"/>
                    <a:pt x="3237" y="1370"/>
                  </a:cubicBezTo>
                  <a:cubicBezTo>
                    <a:pt x="3231" y="1357"/>
                    <a:pt x="3247" y="1356"/>
                    <a:pt x="3246" y="1344"/>
                  </a:cubicBezTo>
                  <a:cubicBezTo>
                    <a:pt x="3238" y="1341"/>
                    <a:pt x="3232" y="1342"/>
                    <a:pt x="3232" y="1335"/>
                  </a:cubicBezTo>
                  <a:cubicBezTo>
                    <a:pt x="3233" y="1331"/>
                    <a:pt x="3235" y="1330"/>
                    <a:pt x="3237" y="1330"/>
                  </a:cubicBezTo>
                  <a:cubicBezTo>
                    <a:pt x="3240" y="1330"/>
                    <a:pt x="3244" y="1331"/>
                    <a:pt x="3247" y="1333"/>
                  </a:cubicBezTo>
                  <a:cubicBezTo>
                    <a:pt x="3251" y="1335"/>
                    <a:pt x="3254" y="1336"/>
                    <a:pt x="3256" y="1336"/>
                  </a:cubicBezTo>
                  <a:cubicBezTo>
                    <a:pt x="3256" y="1336"/>
                    <a:pt x="3257" y="1336"/>
                    <a:pt x="3257" y="1336"/>
                  </a:cubicBezTo>
                  <a:cubicBezTo>
                    <a:pt x="3269" y="1334"/>
                    <a:pt x="3261" y="1318"/>
                    <a:pt x="3263" y="1310"/>
                  </a:cubicBezTo>
                  <a:cubicBezTo>
                    <a:pt x="3265" y="1310"/>
                    <a:pt x="3266" y="1310"/>
                    <a:pt x="3267" y="1310"/>
                  </a:cubicBezTo>
                  <a:cubicBezTo>
                    <a:pt x="3270" y="1310"/>
                    <a:pt x="3272" y="1310"/>
                    <a:pt x="3273" y="1311"/>
                  </a:cubicBezTo>
                  <a:cubicBezTo>
                    <a:pt x="3275" y="1311"/>
                    <a:pt x="3277" y="1312"/>
                    <a:pt x="3280" y="1312"/>
                  </a:cubicBezTo>
                  <a:cubicBezTo>
                    <a:pt x="3280" y="1312"/>
                    <a:pt x="3280" y="1312"/>
                    <a:pt x="3280" y="1312"/>
                  </a:cubicBezTo>
                  <a:cubicBezTo>
                    <a:pt x="3289" y="1312"/>
                    <a:pt x="3295" y="1305"/>
                    <a:pt x="3302" y="1305"/>
                  </a:cubicBezTo>
                  <a:cubicBezTo>
                    <a:pt x="3304" y="1305"/>
                    <a:pt x="3306" y="1306"/>
                    <a:pt x="3308" y="1306"/>
                  </a:cubicBezTo>
                  <a:cubicBezTo>
                    <a:pt x="3315" y="1303"/>
                    <a:pt x="3322" y="1299"/>
                    <a:pt x="3323" y="1292"/>
                  </a:cubicBezTo>
                  <a:cubicBezTo>
                    <a:pt x="3325" y="1279"/>
                    <a:pt x="3307" y="1275"/>
                    <a:pt x="3307" y="1266"/>
                  </a:cubicBezTo>
                  <a:cubicBezTo>
                    <a:pt x="3307" y="1266"/>
                    <a:pt x="3307" y="1266"/>
                    <a:pt x="3307" y="1266"/>
                  </a:cubicBezTo>
                  <a:cubicBezTo>
                    <a:pt x="3318" y="1266"/>
                    <a:pt x="3322" y="1271"/>
                    <a:pt x="3330" y="1274"/>
                  </a:cubicBezTo>
                  <a:cubicBezTo>
                    <a:pt x="3349" y="1269"/>
                    <a:pt x="3359" y="1257"/>
                    <a:pt x="3367" y="1243"/>
                  </a:cubicBezTo>
                  <a:cubicBezTo>
                    <a:pt x="3383" y="1241"/>
                    <a:pt x="3386" y="1229"/>
                    <a:pt x="3394" y="1219"/>
                  </a:cubicBezTo>
                  <a:cubicBezTo>
                    <a:pt x="3398" y="1215"/>
                    <a:pt x="3404" y="1210"/>
                    <a:pt x="3404" y="1206"/>
                  </a:cubicBezTo>
                  <a:cubicBezTo>
                    <a:pt x="3405" y="1199"/>
                    <a:pt x="3399" y="1194"/>
                    <a:pt x="3401" y="1187"/>
                  </a:cubicBezTo>
                  <a:cubicBezTo>
                    <a:pt x="3405" y="1172"/>
                    <a:pt x="3437" y="1170"/>
                    <a:pt x="3447" y="1161"/>
                  </a:cubicBezTo>
                  <a:cubicBezTo>
                    <a:pt x="3450" y="1161"/>
                    <a:pt x="3453" y="1161"/>
                    <a:pt x="3455" y="1161"/>
                  </a:cubicBezTo>
                  <a:cubicBezTo>
                    <a:pt x="3462" y="1161"/>
                    <a:pt x="3467" y="1160"/>
                    <a:pt x="3473" y="1158"/>
                  </a:cubicBezTo>
                  <a:cubicBezTo>
                    <a:pt x="3476" y="1152"/>
                    <a:pt x="3480" y="1147"/>
                    <a:pt x="3481" y="1139"/>
                  </a:cubicBezTo>
                  <a:cubicBezTo>
                    <a:pt x="3502" y="1125"/>
                    <a:pt x="3493" y="1093"/>
                    <a:pt x="3501" y="1072"/>
                  </a:cubicBezTo>
                  <a:cubicBezTo>
                    <a:pt x="3502" y="1067"/>
                    <a:pt x="3509" y="1067"/>
                    <a:pt x="3513" y="1064"/>
                  </a:cubicBezTo>
                  <a:cubicBezTo>
                    <a:pt x="3519" y="1058"/>
                    <a:pt x="3522" y="1049"/>
                    <a:pt x="3527" y="1042"/>
                  </a:cubicBezTo>
                  <a:cubicBezTo>
                    <a:pt x="3533" y="1035"/>
                    <a:pt x="3541" y="1028"/>
                    <a:pt x="3541" y="1020"/>
                  </a:cubicBezTo>
                  <a:cubicBezTo>
                    <a:pt x="3537" y="1017"/>
                    <a:pt x="3537" y="1013"/>
                    <a:pt x="3537" y="1008"/>
                  </a:cubicBezTo>
                  <a:cubicBezTo>
                    <a:pt x="3527" y="1006"/>
                    <a:pt x="3517" y="1002"/>
                    <a:pt x="3508" y="997"/>
                  </a:cubicBezTo>
                  <a:moveTo>
                    <a:pt x="1591" y="984"/>
                  </a:moveTo>
                  <a:cubicBezTo>
                    <a:pt x="1581" y="984"/>
                    <a:pt x="1570" y="988"/>
                    <a:pt x="1574" y="995"/>
                  </a:cubicBezTo>
                  <a:cubicBezTo>
                    <a:pt x="1578" y="996"/>
                    <a:pt x="1583" y="996"/>
                    <a:pt x="1588" y="996"/>
                  </a:cubicBezTo>
                  <a:cubicBezTo>
                    <a:pt x="1597" y="996"/>
                    <a:pt x="1606" y="994"/>
                    <a:pt x="1607" y="989"/>
                  </a:cubicBezTo>
                  <a:cubicBezTo>
                    <a:pt x="1605" y="986"/>
                    <a:pt x="1598" y="984"/>
                    <a:pt x="1591" y="984"/>
                  </a:cubicBezTo>
                  <a:moveTo>
                    <a:pt x="1808" y="980"/>
                  </a:moveTo>
                  <a:cubicBezTo>
                    <a:pt x="1805" y="980"/>
                    <a:pt x="1803" y="981"/>
                    <a:pt x="1801" y="984"/>
                  </a:cubicBezTo>
                  <a:cubicBezTo>
                    <a:pt x="1805" y="990"/>
                    <a:pt x="1814" y="991"/>
                    <a:pt x="1818" y="997"/>
                  </a:cubicBezTo>
                  <a:cubicBezTo>
                    <a:pt x="1829" y="997"/>
                    <a:pt x="1829" y="997"/>
                    <a:pt x="1829" y="997"/>
                  </a:cubicBezTo>
                  <a:cubicBezTo>
                    <a:pt x="1826" y="990"/>
                    <a:pt x="1816" y="980"/>
                    <a:pt x="1808" y="980"/>
                  </a:cubicBezTo>
                  <a:moveTo>
                    <a:pt x="1546" y="972"/>
                  </a:moveTo>
                  <a:cubicBezTo>
                    <a:pt x="1541" y="972"/>
                    <a:pt x="1537" y="974"/>
                    <a:pt x="1538" y="979"/>
                  </a:cubicBezTo>
                  <a:cubicBezTo>
                    <a:pt x="1539" y="981"/>
                    <a:pt x="1541" y="982"/>
                    <a:pt x="1544" y="982"/>
                  </a:cubicBezTo>
                  <a:cubicBezTo>
                    <a:pt x="1546" y="982"/>
                    <a:pt x="1547" y="981"/>
                    <a:pt x="1549" y="981"/>
                  </a:cubicBezTo>
                  <a:cubicBezTo>
                    <a:pt x="1551" y="981"/>
                    <a:pt x="1553" y="981"/>
                    <a:pt x="1555" y="981"/>
                  </a:cubicBezTo>
                  <a:cubicBezTo>
                    <a:pt x="1556" y="981"/>
                    <a:pt x="1558" y="981"/>
                    <a:pt x="1559" y="981"/>
                  </a:cubicBezTo>
                  <a:cubicBezTo>
                    <a:pt x="1559" y="979"/>
                    <a:pt x="1560" y="978"/>
                    <a:pt x="1560" y="975"/>
                  </a:cubicBezTo>
                  <a:cubicBezTo>
                    <a:pt x="1557" y="973"/>
                    <a:pt x="1551" y="972"/>
                    <a:pt x="1546" y="972"/>
                  </a:cubicBezTo>
                  <a:moveTo>
                    <a:pt x="1619" y="964"/>
                  </a:moveTo>
                  <a:cubicBezTo>
                    <a:pt x="1613" y="964"/>
                    <a:pt x="1609" y="966"/>
                    <a:pt x="1607" y="971"/>
                  </a:cubicBezTo>
                  <a:cubicBezTo>
                    <a:pt x="1606" y="977"/>
                    <a:pt x="1614" y="980"/>
                    <a:pt x="1619" y="985"/>
                  </a:cubicBezTo>
                  <a:cubicBezTo>
                    <a:pt x="1618" y="988"/>
                    <a:pt x="1619" y="994"/>
                    <a:pt x="1621" y="997"/>
                  </a:cubicBezTo>
                  <a:cubicBezTo>
                    <a:pt x="1631" y="997"/>
                    <a:pt x="1631" y="997"/>
                    <a:pt x="1631" y="997"/>
                  </a:cubicBezTo>
                  <a:cubicBezTo>
                    <a:pt x="1632" y="997"/>
                    <a:pt x="1633" y="996"/>
                    <a:pt x="1634" y="996"/>
                  </a:cubicBezTo>
                  <a:cubicBezTo>
                    <a:pt x="1635" y="996"/>
                    <a:pt x="1635" y="997"/>
                    <a:pt x="1636" y="997"/>
                  </a:cubicBezTo>
                  <a:cubicBezTo>
                    <a:pt x="1746" y="997"/>
                    <a:pt x="1746" y="997"/>
                    <a:pt x="1746" y="997"/>
                  </a:cubicBezTo>
                  <a:cubicBezTo>
                    <a:pt x="1742" y="995"/>
                    <a:pt x="1738" y="993"/>
                    <a:pt x="1734" y="990"/>
                  </a:cubicBezTo>
                  <a:cubicBezTo>
                    <a:pt x="1732" y="991"/>
                    <a:pt x="1730" y="991"/>
                    <a:pt x="1728" y="991"/>
                  </a:cubicBezTo>
                  <a:cubicBezTo>
                    <a:pt x="1717" y="991"/>
                    <a:pt x="1713" y="984"/>
                    <a:pt x="1706" y="982"/>
                  </a:cubicBezTo>
                  <a:cubicBezTo>
                    <a:pt x="1702" y="981"/>
                    <a:pt x="1696" y="981"/>
                    <a:pt x="1692" y="980"/>
                  </a:cubicBezTo>
                  <a:cubicBezTo>
                    <a:pt x="1684" y="978"/>
                    <a:pt x="1680" y="975"/>
                    <a:pt x="1676" y="975"/>
                  </a:cubicBezTo>
                  <a:cubicBezTo>
                    <a:pt x="1675" y="975"/>
                    <a:pt x="1675" y="975"/>
                    <a:pt x="1674" y="976"/>
                  </a:cubicBezTo>
                  <a:cubicBezTo>
                    <a:pt x="1665" y="977"/>
                    <a:pt x="1662" y="986"/>
                    <a:pt x="1652" y="988"/>
                  </a:cubicBezTo>
                  <a:cubicBezTo>
                    <a:pt x="1646" y="983"/>
                    <a:pt x="1638" y="980"/>
                    <a:pt x="1639" y="969"/>
                  </a:cubicBezTo>
                  <a:cubicBezTo>
                    <a:pt x="1633" y="966"/>
                    <a:pt x="1626" y="964"/>
                    <a:pt x="1619" y="964"/>
                  </a:cubicBezTo>
                  <a:moveTo>
                    <a:pt x="1548" y="948"/>
                  </a:moveTo>
                  <a:cubicBezTo>
                    <a:pt x="1542" y="948"/>
                    <a:pt x="1537" y="953"/>
                    <a:pt x="1532" y="953"/>
                  </a:cubicBezTo>
                  <a:cubicBezTo>
                    <a:pt x="1531" y="953"/>
                    <a:pt x="1531" y="953"/>
                    <a:pt x="1530" y="953"/>
                  </a:cubicBezTo>
                  <a:cubicBezTo>
                    <a:pt x="1527" y="953"/>
                    <a:pt x="1525" y="953"/>
                    <a:pt x="1523" y="952"/>
                  </a:cubicBezTo>
                  <a:cubicBezTo>
                    <a:pt x="1520" y="952"/>
                    <a:pt x="1518" y="951"/>
                    <a:pt x="1516" y="951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485" y="952"/>
                    <a:pt x="1493" y="973"/>
                    <a:pt x="1483" y="989"/>
                  </a:cubicBezTo>
                  <a:cubicBezTo>
                    <a:pt x="1485" y="993"/>
                    <a:pt x="1488" y="994"/>
                    <a:pt x="1490" y="997"/>
                  </a:cubicBezTo>
                  <a:cubicBezTo>
                    <a:pt x="1501" y="997"/>
                    <a:pt x="1501" y="997"/>
                    <a:pt x="1501" y="997"/>
                  </a:cubicBezTo>
                  <a:cubicBezTo>
                    <a:pt x="1501" y="993"/>
                    <a:pt x="1502" y="990"/>
                    <a:pt x="1506" y="989"/>
                  </a:cubicBezTo>
                  <a:cubicBezTo>
                    <a:pt x="1507" y="991"/>
                    <a:pt x="1508" y="994"/>
                    <a:pt x="1509" y="997"/>
                  </a:cubicBezTo>
                  <a:cubicBezTo>
                    <a:pt x="1524" y="997"/>
                    <a:pt x="1524" y="997"/>
                    <a:pt x="1524" y="997"/>
                  </a:cubicBezTo>
                  <a:cubicBezTo>
                    <a:pt x="1525" y="991"/>
                    <a:pt x="1519" y="983"/>
                    <a:pt x="1514" y="979"/>
                  </a:cubicBezTo>
                  <a:cubicBezTo>
                    <a:pt x="1516" y="976"/>
                    <a:pt x="1520" y="976"/>
                    <a:pt x="1523" y="976"/>
                  </a:cubicBezTo>
                  <a:cubicBezTo>
                    <a:pt x="1524" y="976"/>
                    <a:pt x="1525" y="976"/>
                    <a:pt x="1526" y="976"/>
                  </a:cubicBezTo>
                  <a:cubicBezTo>
                    <a:pt x="1526" y="976"/>
                    <a:pt x="1527" y="976"/>
                    <a:pt x="1528" y="976"/>
                  </a:cubicBezTo>
                  <a:cubicBezTo>
                    <a:pt x="1529" y="976"/>
                    <a:pt x="1531" y="976"/>
                    <a:pt x="1532" y="976"/>
                  </a:cubicBezTo>
                  <a:cubicBezTo>
                    <a:pt x="1535" y="970"/>
                    <a:pt x="1530" y="967"/>
                    <a:pt x="1527" y="964"/>
                  </a:cubicBezTo>
                  <a:cubicBezTo>
                    <a:pt x="1521" y="965"/>
                    <a:pt x="1514" y="971"/>
                    <a:pt x="1508" y="971"/>
                  </a:cubicBezTo>
                  <a:cubicBezTo>
                    <a:pt x="1506" y="971"/>
                    <a:pt x="1504" y="970"/>
                    <a:pt x="1502" y="968"/>
                  </a:cubicBezTo>
                  <a:cubicBezTo>
                    <a:pt x="1505" y="962"/>
                    <a:pt x="1512" y="960"/>
                    <a:pt x="1520" y="960"/>
                  </a:cubicBezTo>
                  <a:cubicBezTo>
                    <a:pt x="1522" y="960"/>
                    <a:pt x="1525" y="960"/>
                    <a:pt x="1528" y="961"/>
                  </a:cubicBezTo>
                  <a:cubicBezTo>
                    <a:pt x="1531" y="961"/>
                    <a:pt x="1533" y="961"/>
                    <a:pt x="1536" y="961"/>
                  </a:cubicBezTo>
                  <a:cubicBezTo>
                    <a:pt x="1545" y="961"/>
                    <a:pt x="1552" y="959"/>
                    <a:pt x="1550" y="948"/>
                  </a:cubicBezTo>
                  <a:cubicBezTo>
                    <a:pt x="1549" y="948"/>
                    <a:pt x="1549" y="948"/>
                    <a:pt x="1548" y="948"/>
                  </a:cubicBezTo>
                  <a:moveTo>
                    <a:pt x="1572" y="944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69" y="951"/>
                    <a:pt x="1561" y="971"/>
                    <a:pt x="1574" y="973"/>
                  </a:cubicBezTo>
                  <a:cubicBezTo>
                    <a:pt x="1579" y="969"/>
                    <a:pt x="1581" y="964"/>
                    <a:pt x="1588" y="962"/>
                  </a:cubicBezTo>
                  <a:cubicBezTo>
                    <a:pt x="1588" y="951"/>
                    <a:pt x="1588" y="951"/>
                    <a:pt x="1588" y="951"/>
                  </a:cubicBezTo>
                  <a:cubicBezTo>
                    <a:pt x="1583" y="948"/>
                    <a:pt x="1580" y="944"/>
                    <a:pt x="1572" y="944"/>
                  </a:cubicBezTo>
                  <a:moveTo>
                    <a:pt x="1253" y="915"/>
                  </a:moveTo>
                  <a:cubicBezTo>
                    <a:pt x="1250" y="915"/>
                    <a:pt x="1249" y="916"/>
                    <a:pt x="1247" y="919"/>
                  </a:cubicBezTo>
                  <a:cubicBezTo>
                    <a:pt x="1245" y="925"/>
                    <a:pt x="1261" y="934"/>
                    <a:pt x="1267" y="939"/>
                  </a:cubicBezTo>
                  <a:cubicBezTo>
                    <a:pt x="1277" y="948"/>
                    <a:pt x="1284" y="954"/>
                    <a:pt x="1286" y="962"/>
                  </a:cubicBezTo>
                  <a:cubicBezTo>
                    <a:pt x="1299" y="967"/>
                    <a:pt x="1298" y="981"/>
                    <a:pt x="1307" y="990"/>
                  </a:cubicBezTo>
                  <a:cubicBezTo>
                    <a:pt x="1309" y="993"/>
                    <a:pt x="1312" y="995"/>
                    <a:pt x="1315" y="997"/>
                  </a:cubicBezTo>
                  <a:cubicBezTo>
                    <a:pt x="1354" y="997"/>
                    <a:pt x="1354" y="997"/>
                    <a:pt x="1354" y="997"/>
                  </a:cubicBezTo>
                  <a:cubicBezTo>
                    <a:pt x="1354" y="996"/>
                    <a:pt x="1353" y="994"/>
                    <a:pt x="1353" y="992"/>
                  </a:cubicBezTo>
                  <a:cubicBezTo>
                    <a:pt x="1364" y="989"/>
                    <a:pt x="1368" y="976"/>
                    <a:pt x="1353" y="974"/>
                  </a:cubicBezTo>
                  <a:cubicBezTo>
                    <a:pt x="1352" y="974"/>
                    <a:pt x="1352" y="974"/>
                    <a:pt x="1351" y="974"/>
                  </a:cubicBezTo>
                  <a:cubicBezTo>
                    <a:pt x="1350" y="974"/>
                    <a:pt x="1349" y="974"/>
                    <a:pt x="1348" y="975"/>
                  </a:cubicBezTo>
                  <a:cubicBezTo>
                    <a:pt x="1348" y="976"/>
                    <a:pt x="1347" y="976"/>
                    <a:pt x="1345" y="976"/>
                  </a:cubicBezTo>
                  <a:cubicBezTo>
                    <a:pt x="1345" y="976"/>
                    <a:pt x="1345" y="976"/>
                    <a:pt x="1345" y="976"/>
                  </a:cubicBezTo>
                  <a:cubicBezTo>
                    <a:pt x="1339" y="972"/>
                    <a:pt x="1330" y="971"/>
                    <a:pt x="1325" y="964"/>
                  </a:cubicBezTo>
                  <a:cubicBezTo>
                    <a:pt x="1323" y="962"/>
                    <a:pt x="1323" y="958"/>
                    <a:pt x="1321" y="955"/>
                  </a:cubicBezTo>
                  <a:cubicBezTo>
                    <a:pt x="1317" y="950"/>
                    <a:pt x="1310" y="950"/>
                    <a:pt x="1304" y="946"/>
                  </a:cubicBezTo>
                  <a:cubicBezTo>
                    <a:pt x="1301" y="944"/>
                    <a:pt x="1299" y="940"/>
                    <a:pt x="1296" y="938"/>
                  </a:cubicBezTo>
                  <a:cubicBezTo>
                    <a:pt x="1293" y="935"/>
                    <a:pt x="1289" y="935"/>
                    <a:pt x="1286" y="933"/>
                  </a:cubicBezTo>
                  <a:cubicBezTo>
                    <a:pt x="1281" y="929"/>
                    <a:pt x="1281" y="923"/>
                    <a:pt x="1273" y="920"/>
                  </a:cubicBezTo>
                  <a:cubicBezTo>
                    <a:pt x="1273" y="920"/>
                    <a:pt x="1273" y="920"/>
                    <a:pt x="1273" y="920"/>
                  </a:cubicBezTo>
                  <a:cubicBezTo>
                    <a:pt x="1270" y="920"/>
                    <a:pt x="1266" y="919"/>
                    <a:pt x="1263" y="918"/>
                  </a:cubicBezTo>
                  <a:cubicBezTo>
                    <a:pt x="1259" y="916"/>
                    <a:pt x="1256" y="915"/>
                    <a:pt x="1253" y="915"/>
                  </a:cubicBezTo>
                  <a:moveTo>
                    <a:pt x="1468" y="904"/>
                  </a:moveTo>
                  <a:cubicBezTo>
                    <a:pt x="1461" y="904"/>
                    <a:pt x="1459" y="910"/>
                    <a:pt x="1455" y="915"/>
                  </a:cubicBezTo>
                  <a:cubicBezTo>
                    <a:pt x="1452" y="921"/>
                    <a:pt x="1449" y="926"/>
                    <a:pt x="1440" y="926"/>
                  </a:cubicBezTo>
                  <a:cubicBezTo>
                    <a:pt x="1440" y="926"/>
                    <a:pt x="1439" y="926"/>
                    <a:pt x="1439" y="926"/>
                  </a:cubicBezTo>
                  <a:cubicBezTo>
                    <a:pt x="1431" y="937"/>
                    <a:pt x="1416" y="942"/>
                    <a:pt x="1404" y="950"/>
                  </a:cubicBezTo>
                  <a:cubicBezTo>
                    <a:pt x="1401" y="949"/>
                    <a:pt x="1399" y="945"/>
                    <a:pt x="1397" y="945"/>
                  </a:cubicBezTo>
                  <a:cubicBezTo>
                    <a:pt x="1396" y="945"/>
                    <a:pt x="1395" y="945"/>
                    <a:pt x="1395" y="946"/>
                  </a:cubicBezTo>
                  <a:cubicBezTo>
                    <a:pt x="1387" y="949"/>
                    <a:pt x="1383" y="957"/>
                    <a:pt x="1384" y="962"/>
                  </a:cubicBezTo>
                  <a:cubicBezTo>
                    <a:pt x="1384" y="965"/>
                    <a:pt x="1391" y="977"/>
                    <a:pt x="1397" y="983"/>
                  </a:cubicBezTo>
                  <a:cubicBezTo>
                    <a:pt x="1405" y="991"/>
                    <a:pt x="1414" y="988"/>
                    <a:pt x="1427" y="990"/>
                  </a:cubicBezTo>
                  <a:cubicBezTo>
                    <a:pt x="1436" y="992"/>
                    <a:pt x="1442" y="996"/>
                    <a:pt x="1448" y="996"/>
                  </a:cubicBezTo>
                  <a:cubicBezTo>
                    <a:pt x="1448" y="996"/>
                    <a:pt x="1449" y="996"/>
                    <a:pt x="1449" y="996"/>
                  </a:cubicBezTo>
                  <a:cubicBezTo>
                    <a:pt x="1458" y="995"/>
                    <a:pt x="1464" y="983"/>
                    <a:pt x="1465" y="975"/>
                  </a:cubicBezTo>
                  <a:cubicBezTo>
                    <a:pt x="1470" y="966"/>
                    <a:pt x="1478" y="960"/>
                    <a:pt x="1486" y="953"/>
                  </a:cubicBezTo>
                  <a:cubicBezTo>
                    <a:pt x="1479" y="949"/>
                    <a:pt x="1476" y="941"/>
                    <a:pt x="1476" y="931"/>
                  </a:cubicBezTo>
                  <a:cubicBezTo>
                    <a:pt x="1480" y="925"/>
                    <a:pt x="1489" y="923"/>
                    <a:pt x="1491" y="915"/>
                  </a:cubicBezTo>
                  <a:cubicBezTo>
                    <a:pt x="1490" y="914"/>
                    <a:pt x="1489" y="914"/>
                    <a:pt x="1488" y="914"/>
                  </a:cubicBezTo>
                  <a:cubicBezTo>
                    <a:pt x="1487" y="914"/>
                    <a:pt x="1486" y="914"/>
                    <a:pt x="1484" y="914"/>
                  </a:cubicBezTo>
                  <a:cubicBezTo>
                    <a:pt x="1483" y="914"/>
                    <a:pt x="1482" y="914"/>
                    <a:pt x="1481" y="914"/>
                  </a:cubicBezTo>
                  <a:cubicBezTo>
                    <a:pt x="1480" y="914"/>
                    <a:pt x="1480" y="914"/>
                    <a:pt x="1479" y="914"/>
                  </a:cubicBezTo>
                  <a:cubicBezTo>
                    <a:pt x="1476" y="913"/>
                    <a:pt x="1477" y="909"/>
                    <a:pt x="1476" y="906"/>
                  </a:cubicBezTo>
                  <a:cubicBezTo>
                    <a:pt x="1473" y="905"/>
                    <a:pt x="1470" y="904"/>
                    <a:pt x="1468" y="904"/>
                  </a:cubicBezTo>
                  <a:moveTo>
                    <a:pt x="1555" y="882"/>
                  </a:moveTo>
                  <a:cubicBezTo>
                    <a:pt x="1549" y="882"/>
                    <a:pt x="1546" y="891"/>
                    <a:pt x="1538" y="891"/>
                  </a:cubicBezTo>
                  <a:cubicBezTo>
                    <a:pt x="1535" y="890"/>
                    <a:pt x="1534" y="887"/>
                    <a:pt x="1531" y="887"/>
                  </a:cubicBezTo>
                  <a:cubicBezTo>
                    <a:pt x="1530" y="887"/>
                    <a:pt x="1530" y="887"/>
                    <a:pt x="1530" y="887"/>
                  </a:cubicBezTo>
                  <a:cubicBezTo>
                    <a:pt x="1525" y="892"/>
                    <a:pt x="1518" y="894"/>
                    <a:pt x="1514" y="900"/>
                  </a:cubicBezTo>
                  <a:cubicBezTo>
                    <a:pt x="1516" y="902"/>
                    <a:pt x="1517" y="906"/>
                    <a:pt x="1521" y="906"/>
                  </a:cubicBezTo>
                  <a:cubicBezTo>
                    <a:pt x="1525" y="904"/>
                    <a:pt x="1528" y="900"/>
                    <a:pt x="1534" y="900"/>
                  </a:cubicBezTo>
                  <a:cubicBezTo>
                    <a:pt x="1540" y="902"/>
                    <a:pt x="1536" y="908"/>
                    <a:pt x="1538" y="912"/>
                  </a:cubicBezTo>
                  <a:cubicBezTo>
                    <a:pt x="1541" y="915"/>
                    <a:pt x="1548" y="915"/>
                    <a:pt x="1553" y="916"/>
                  </a:cubicBezTo>
                  <a:cubicBezTo>
                    <a:pt x="1560" y="910"/>
                    <a:pt x="1570" y="888"/>
                    <a:pt x="1559" y="883"/>
                  </a:cubicBezTo>
                  <a:cubicBezTo>
                    <a:pt x="1557" y="882"/>
                    <a:pt x="1556" y="882"/>
                    <a:pt x="1555" y="882"/>
                  </a:cubicBezTo>
                  <a:moveTo>
                    <a:pt x="1541" y="877"/>
                  </a:moveTo>
                  <a:cubicBezTo>
                    <a:pt x="1540" y="879"/>
                    <a:pt x="1536" y="879"/>
                    <a:pt x="1537" y="883"/>
                  </a:cubicBezTo>
                  <a:cubicBezTo>
                    <a:pt x="1538" y="883"/>
                    <a:pt x="1540" y="884"/>
                    <a:pt x="1542" y="884"/>
                  </a:cubicBezTo>
                  <a:cubicBezTo>
                    <a:pt x="1543" y="884"/>
                    <a:pt x="1544" y="884"/>
                    <a:pt x="1544" y="883"/>
                  </a:cubicBezTo>
                  <a:cubicBezTo>
                    <a:pt x="1545" y="880"/>
                    <a:pt x="1543" y="878"/>
                    <a:pt x="1541" y="877"/>
                  </a:cubicBezTo>
                  <a:moveTo>
                    <a:pt x="1544" y="866"/>
                  </a:moveTo>
                  <a:cubicBezTo>
                    <a:pt x="1543" y="866"/>
                    <a:pt x="1541" y="866"/>
                    <a:pt x="1540" y="867"/>
                  </a:cubicBezTo>
                  <a:cubicBezTo>
                    <a:pt x="1540" y="871"/>
                    <a:pt x="1543" y="873"/>
                    <a:pt x="1544" y="876"/>
                  </a:cubicBezTo>
                  <a:cubicBezTo>
                    <a:pt x="1545" y="876"/>
                    <a:pt x="1546" y="876"/>
                    <a:pt x="1546" y="876"/>
                  </a:cubicBezTo>
                  <a:cubicBezTo>
                    <a:pt x="1550" y="876"/>
                    <a:pt x="1551" y="874"/>
                    <a:pt x="1552" y="872"/>
                  </a:cubicBezTo>
                  <a:cubicBezTo>
                    <a:pt x="1551" y="869"/>
                    <a:pt x="1548" y="866"/>
                    <a:pt x="1544" y="866"/>
                  </a:cubicBezTo>
                  <a:moveTo>
                    <a:pt x="1523" y="864"/>
                  </a:moveTo>
                  <a:cubicBezTo>
                    <a:pt x="1516" y="864"/>
                    <a:pt x="1510" y="870"/>
                    <a:pt x="1513" y="875"/>
                  </a:cubicBezTo>
                  <a:cubicBezTo>
                    <a:pt x="1514" y="875"/>
                    <a:pt x="1514" y="876"/>
                    <a:pt x="1514" y="876"/>
                  </a:cubicBezTo>
                  <a:cubicBezTo>
                    <a:pt x="1516" y="876"/>
                    <a:pt x="1517" y="875"/>
                    <a:pt x="1518" y="874"/>
                  </a:cubicBezTo>
                  <a:cubicBezTo>
                    <a:pt x="1519" y="874"/>
                    <a:pt x="1520" y="873"/>
                    <a:pt x="1521" y="873"/>
                  </a:cubicBezTo>
                  <a:cubicBezTo>
                    <a:pt x="1521" y="873"/>
                    <a:pt x="1522" y="873"/>
                    <a:pt x="1522" y="874"/>
                  </a:cubicBezTo>
                  <a:cubicBezTo>
                    <a:pt x="1522" y="878"/>
                    <a:pt x="1521" y="883"/>
                    <a:pt x="1524" y="885"/>
                  </a:cubicBezTo>
                  <a:cubicBezTo>
                    <a:pt x="1525" y="885"/>
                    <a:pt x="1525" y="885"/>
                    <a:pt x="1525" y="885"/>
                  </a:cubicBezTo>
                  <a:cubicBezTo>
                    <a:pt x="1532" y="885"/>
                    <a:pt x="1533" y="879"/>
                    <a:pt x="1532" y="873"/>
                  </a:cubicBezTo>
                  <a:cubicBezTo>
                    <a:pt x="1532" y="872"/>
                    <a:pt x="1531" y="872"/>
                    <a:pt x="1530" y="872"/>
                  </a:cubicBezTo>
                  <a:cubicBezTo>
                    <a:pt x="1530" y="872"/>
                    <a:pt x="1529" y="872"/>
                    <a:pt x="1528" y="872"/>
                  </a:cubicBezTo>
                  <a:cubicBezTo>
                    <a:pt x="1528" y="872"/>
                    <a:pt x="1527" y="872"/>
                    <a:pt x="1527" y="872"/>
                  </a:cubicBezTo>
                  <a:cubicBezTo>
                    <a:pt x="1526" y="872"/>
                    <a:pt x="1526" y="872"/>
                    <a:pt x="1525" y="872"/>
                  </a:cubicBezTo>
                  <a:cubicBezTo>
                    <a:pt x="1527" y="870"/>
                    <a:pt x="1526" y="867"/>
                    <a:pt x="1527" y="864"/>
                  </a:cubicBezTo>
                  <a:cubicBezTo>
                    <a:pt x="1525" y="864"/>
                    <a:pt x="1524" y="864"/>
                    <a:pt x="1523" y="864"/>
                  </a:cubicBezTo>
                  <a:moveTo>
                    <a:pt x="1506" y="851"/>
                  </a:moveTo>
                  <a:cubicBezTo>
                    <a:pt x="1500" y="851"/>
                    <a:pt x="1492" y="857"/>
                    <a:pt x="1494" y="864"/>
                  </a:cubicBezTo>
                  <a:cubicBezTo>
                    <a:pt x="1491" y="865"/>
                    <a:pt x="1488" y="866"/>
                    <a:pt x="1486" y="867"/>
                  </a:cubicBezTo>
                  <a:cubicBezTo>
                    <a:pt x="1484" y="878"/>
                    <a:pt x="1465" y="882"/>
                    <a:pt x="1471" y="894"/>
                  </a:cubicBezTo>
                  <a:cubicBezTo>
                    <a:pt x="1484" y="891"/>
                    <a:pt x="1487" y="879"/>
                    <a:pt x="1496" y="873"/>
                  </a:cubicBezTo>
                  <a:cubicBezTo>
                    <a:pt x="1496" y="866"/>
                    <a:pt x="1496" y="866"/>
                    <a:pt x="1496" y="866"/>
                  </a:cubicBezTo>
                  <a:cubicBezTo>
                    <a:pt x="1501" y="863"/>
                    <a:pt x="1503" y="857"/>
                    <a:pt x="1512" y="857"/>
                  </a:cubicBezTo>
                  <a:cubicBezTo>
                    <a:pt x="1512" y="857"/>
                    <a:pt x="1512" y="857"/>
                    <a:pt x="1512" y="857"/>
                  </a:cubicBezTo>
                  <a:cubicBezTo>
                    <a:pt x="1512" y="853"/>
                    <a:pt x="1509" y="851"/>
                    <a:pt x="1506" y="851"/>
                  </a:cubicBezTo>
                  <a:moveTo>
                    <a:pt x="1514" y="803"/>
                  </a:moveTo>
                  <a:cubicBezTo>
                    <a:pt x="1507" y="803"/>
                    <a:pt x="1500" y="809"/>
                    <a:pt x="1502" y="821"/>
                  </a:cubicBezTo>
                  <a:cubicBezTo>
                    <a:pt x="1500" y="826"/>
                    <a:pt x="1494" y="825"/>
                    <a:pt x="1493" y="830"/>
                  </a:cubicBezTo>
                  <a:cubicBezTo>
                    <a:pt x="1492" y="843"/>
                    <a:pt x="1513" y="845"/>
                    <a:pt x="1524" y="849"/>
                  </a:cubicBezTo>
                  <a:cubicBezTo>
                    <a:pt x="1531" y="852"/>
                    <a:pt x="1535" y="857"/>
                    <a:pt x="1540" y="857"/>
                  </a:cubicBezTo>
                  <a:cubicBezTo>
                    <a:pt x="1541" y="857"/>
                    <a:pt x="1542" y="857"/>
                    <a:pt x="1543" y="857"/>
                  </a:cubicBezTo>
                  <a:cubicBezTo>
                    <a:pt x="1545" y="839"/>
                    <a:pt x="1519" y="844"/>
                    <a:pt x="1514" y="831"/>
                  </a:cubicBezTo>
                  <a:cubicBezTo>
                    <a:pt x="1518" y="824"/>
                    <a:pt x="1527" y="822"/>
                    <a:pt x="1527" y="813"/>
                  </a:cubicBezTo>
                  <a:cubicBezTo>
                    <a:pt x="1526" y="807"/>
                    <a:pt x="1520" y="803"/>
                    <a:pt x="1514" y="803"/>
                  </a:cubicBezTo>
                  <a:moveTo>
                    <a:pt x="1561" y="666"/>
                  </a:moveTo>
                  <a:cubicBezTo>
                    <a:pt x="1559" y="666"/>
                    <a:pt x="1557" y="668"/>
                    <a:pt x="1557" y="671"/>
                  </a:cubicBezTo>
                  <a:cubicBezTo>
                    <a:pt x="1558" y="673"/>
                    <a:pt x="1559" y="675"/>
                    <a:pt x="1564" y="675"/>
                  </a:cubicBezTo>
                  <a:cubicBezTo>
                    <a:pt x="1564" y="675"/>
                    <a:pt x="1564" y="675"/>
                    <a:pt x="1564" y="675"/>
                  </a:cubicBezTo>
                  <a:cubicBezTo>
                    <a:pt x="1568" y="671"/>
                    <a:pt x="1564" y="666"/>
                    <a:pt x="1561" y="666"/>
                  </a:cubicBezTo>
                  <a:moveTo>
                    <a:pt x="1717" y="594"/>
                  </a:moveTo>
                  <a:cubicBezTo>
                    <a:pt x="1706" y="595"/>
                    <a:pt x="1697" y="597"/>
                    <a:pt x="1695" y="605"/>
                  </a:cubicBezTo>
                  <a:cubicBezTo>
                    <a:pt x="1694" y="608"/>
                    <a:pt x="1698" y="611"/>
                    <a:pt x="1697" y="614"/>
                  </a:cubicBezTo>
                  <a:cubicBezTo>
                    <a:pt x="1696" y="621"/>
                    <a:pt x="1690" y="622"/>
                    <a:pt x="1683" y="626"/>
                  </a:cubicBezTo>
                  <a:cubicBezTo>
                    <a:pt x="1681" y="628"/>
                    <a:pt x="1683" y="633"/>
                    <a:pt x="1681" y="635"/>
                  </a:cubicBezTo>
                  <a:cubicBezTo>
                    <a:pt x="1680" y="635"/>
                    <a:pt x="1679" y="635"/>
                    <a:pt x="1678" y="635"/>
                  </a:cubicBezTo>
                  <a:cubicBezTo>
                    <a:pt x="1675" y="635"/>
                    <a:pt x="1672" y="635"/>
                    <a:pt x="1670" y="634"/>
                  </a:cubicBezTo>
                  <a:cubicBezTo>
                    <a:pt x="1662" y="638"/>
                    <a:pt x="1661" y="647"/>
                    <a:pt x="1652" y="649"/>
                  </a:cubicBezTo>
                  <a:cubicBezTo>
                    <a:pt x="1650" y="650"/>
                    <a:pt x="1649" y="650"/>
                    <a:pt x="1648" y="650"/>
                  </a:cubicBezTo>
                  <a:cubicBezTo>
                    <a:pt x="1645" y="650"/>
                    <a:pt x="1642" y="649"/>
                    <a:pt x="1640" y="649"/>
                  </a:cubicBezTo>
                  <a:cubicBezTo>
                    <a:pt x="1637" y="648"/>
                    <a:pt x="1634" y="648"/>
                    <a:pt x="1632" y="648"/>
                  </a:cubicBezTo>
                  <a:cubicBezTo>
                    <a:pt x="1630" y="648"/>
                    <a:pt x="1629" y="648"/>
                    <a:pt x="1627" y="648"/>
                  </a:cubicBezTo>
                  <a:cubicBezTo>
                    <a:pt x="1618" y="650"/>
                    <a:pt x="1617" y="658"/>
                    <a:pt x="1607" y="658"/>
                  </a:cubicBezTo>
                  <a:cubicBezTo>
                    <a:pt x="1608" y="670"/>
                    <a:pt x="1591" y="666"/>
                    <a:pt x="1591" y="677"/>
                  </a:cubicBezTo>
                  <a:cubicBezTo>
                    <a:pt x="1597" y="682"/>
                    <a:pt x="1599" y="694"/>
                    <a:pt x="1608" y="694"/>
                  </a:cubicBezTo>
                  <a:cubicBezTo>
                    <a:pt x="1608" y="694"/>
                    <a:pt x="1608" y="694"/>
                    <a:pt x="1609" y="694"/>
                  </a:cubicBezTo>
                  <a:cubicBezTo>
                    <a:pt x="1620" y="693"/>
                    <a:pt x="1619" y="674"/>
                    <a:pt x="1611" y="668"/>
                  </a:cubicBezTo>
                  <a:cubicBezTo>
                    <a:pt x="1618" y="667"/>
                    <a:pt x="1630" y="661"/>
                    <a:pt x="1639" y="661"/>
                  </a:cubicBezTo>
                  <a:cubicBezTo>
                    <a:pt x="1643" y="661"/>
                    <a:pt x="1647" y="663"/>
                    <a:pt x="1648" y="667"/>
                  </a:cubicBezTo>
                  <a:cubicBezTo>
                    <a:pt x="1647" y="667"/>
                    <a:pt x="1647" y="668"/>
                    <a:pt x="1646" y="669"/>
                  </a:cubicBezTo>
                  <a:cubicBezTo>
                    <a:pt x="1642" y="667"/>
                    <a:pt x="1638" y="665"/>
                    <a:pt x="1631" y="665"/>
                  </a:cubicBezTo>
                  <a:cubicBezTo>
                    <a:pt x="1630" y="665"/>
                    <a:pt x="1629" y="665"/>
                    <a:pt x="1627" y="665"/>
                  </a:cubicBezTo>
                  <a:cubicBezTo>
                    <a:pt x="1623" y="669"/>
                    <a:pt x="1619" y="677"/>
                    <a:pt x="1627" y="680"/>
                  </a:cubicBezTo>
                  <a:cubicBezTo>
                    <a:pt x="1632" y="676"/>
                    <a:pt x="1639" y="675"/>
                    <a:pt x="1644" y="671"/>
                  </a:cubicBezTo>
                  <a:cubicBezTo>
                    <a:pt x="1647" y="672"/>
                    <a:pt x="1647" y="675"/>
                    <a:pt x="1650" y="675"/>
                  </a:cubicBezTo>
                  <a:cubicBezTo>
                    <a:pt x="1651" y="675"/>
                    <a:pt x="1651" y="675"/>
                    <a:pt x="1652" y="675"/>
                  </a:cubicBezTo>
                  <a:cubicBezTo>
                    <a:pt x="1663" y="673"/>
                    <a:pt x="1665" y="660"/>
                    <a:pt x="1675" y="658"/>
                  </a:cubicBezTo>
                  <a:cubicBezTo>
                    <a:pt x="1675" y="658"/>
                    <a:pt x="1676" y="658"/>
                    <a:pt x="1676" y="658"/>
                  </a:cubicBezTo>
                  <a:cubicBezTo>
                    <a:pt x="1678" y="658"/>
                    <a:pt x="1680" y="659"/>
                    <a:pt x="1682" y="660"/>
                  </a:cubicBezTo>
                  <a:cubicBezTo>
                    <a:pt x="1683" y="661"/>
                    <a:pt x="1685" y="661"/>
                    <a:pt x="1687" y="661"/>
                  </a:cubicBezTo>
                  <a:cubicBezTo>
                    <a:pt x="1687" y="661"/>
                    <a:pt x="1687" y="661"/>
                    <a:pt x="1687" y="661"/>
                  </a:cubicBezTo>
                  <a:cubicBezTo>
                    <a:pt x="1692" y="661"/>
                    <a:pt x="1694" y="657"/>
                    <a:pt x="1698" y="657"/>
                  </a:cubicBezTo>
                  <a:cubicBezTo>
                    <a:pt x="1699" y="657"/>
                    <a:pt x="1700" y="658"/>
                    <a:pt x="1702" y="658"/>
                  </a:cubicBezTo>
                  <a:cubicBezTo>
                    <a:pt x="1710" y="639"/>
                    <a:pt x="1723" y="617"/>
                    <a:pt x="1717" y="594"/>
                  </a:cubicBezTo>
                  <a:moveTo>
                    <a:pt x="1784" y="550"/>
                  </a:moveTo>
                  <a:cubicBezTo>
                    <a:pt x="1773" y="550"/>
                    <a:pt x="1762" y="564"/>
                    <a:pt x="1754" y="569"/>
                  </a:cubicBezTo>
                  <a:cubicBezTo>
                    <a:pt x="1737" y="567"/>
                    <a:pt x="1730" y="558"/>
                    <a:pt x="1719" y="552"/>
                  </a:cubicBezTo>
                  <a:cubicBezTo>
                    <a:pt x="1716" y="555"/>
                    <a:pt x="1716" y="558"/>
                    <a:pt x="1717" y="563"/>
                  </a:cubicBezTo>
                  <a:cubicBezTo>
                    <a:pt x="1714" y="571"/>
                    <a:pt x="1688" y="577"/>
                    <a:pt x="1693" y="589"/>
                  </a:cubicBezTo>
                  <a:cubicBezTo>
                    <a:pt x="1694" y="592"/>
                    <a:pt x="1696" y="594"/>
                    <a:pt x="1698" y="594"/>
                  </a:cubicBezTo>
                  <a:cubicBezTo>
                    <a:pt x="1704" y="594"/>
                    <a:pt x="1711" y="586"/>
                    <a:pt x="1714" y="583"/>
                  </a:cubicBezTo>
                  <a:cubicBezTo>
                    <a:pt x="1722" y="584"/>
                    <a:pt x="1726" y="588"/>
                    <a:pt x="1733" y="590"/>
                  </a:cubicBezTo>
                  <a:cubicBezTo>
                    <a:pt x="1738" y="581"/>
                    <a:pt x="1753" y="579"/>
                    <a:pt x="1758" y="569"/>
                  </a:cubicBezTo>
                  <a:cubicBezTo>
                    <a:pt x="1766" y="569"/>
                    <a:pt x="1766" y="569"/>
                    <a:pt x="1766" y="569"/>
                  </a:cubicBezTo>
                  <a:cubicBezTo>
                    <a:pt x="1769" y="560"/>
                    <a:pt x="1789" y="564"/>
                    <a:pt x="1791" y="553"/>
                  </a:cubicBezTo>
                  <a:cubicBezTo>
                    <a:pt x="1789" y="551"/>
                    <a:pt x="1786" y="550"/>
                    <a:pt x="1784" y="550"/>
                  </a:cubicBezTo>
                  <a:moveTo>
                    <a:pt x="1705" y="498"/>
                  </a:moveTo>
                  <a:cubicBezTo>
                    <a:pt x="1237" y="498"/>
                    <a:pt x="1237" y="498"/>
                    <a:pt x="1237" y="498"/>
                  </a:cubicBezTo>
                  <a:cubicBezTo>
                    <a:pt x="1237" y="800"/>
                    <a:pt x="1237" y="800"/>
                    <a:pt x="1237" y="800"/>
                  </a:cubicBezTo>
                  <a:cubicBezTo>
                    <a:pt x="1238" y="801"/>
                    <a:pt x="1238" y="801"/>
                    <a:pt x="1239" y="802"/>
                  </a:cubicBezTo>
                  <a:cubicBezTo>
                    <a:pt x="1240" y="808"/>
                    <a:pt x="1238" y="814"/>
                    <a:pt x="1237" y="820"/>
                  </a:cubicBezTo>
                  <a:cubicBezTo>
                    <a:pt x="1237" y="828"/>
                    <a:pt x="1237" y="828"/>
                    <a:pt x="1237" y="828"/>
                  </a:cubicBezTo>
                  <a:cubicBezTo>
                    <a:pt x="1237" y="828"/>
                    <a:pt x="1237" y="829"/>
                    <a:pt x="1238" y="829"/>
                  </a:cubicBezTo>
                  <a:cubicBezTo>
                    <a:pt x="1239" y="830"/>
                    <a:pt x="1241" y="830"/>
                    <a:pt x="1244" y="830"/>
                  </a:cubicBezTo>
                  <a:cubicBezTo>
                    <a:pt x="1245" y="830"/>
                    <a:pt x="1247" y="830"/>
                    <a:pt x="1248" y="830"/>
                  </a:cubicBezTo>
                  <a:cubicBezTo>
                    <a:pt x="1249" y="830"/>
                    <a:pt x="1250" y="830"/>
                    <a:pt x="1252" y="830"/>
                  </a:cubicBezTo>
                  <a:cubicBezTo>
                    <a:pt x="1253" y="830"/>
                    <a:pt x="1253" y="830"/>
                    <a:pt x="1254" y="830"/>
                  </a:cubicBezTo>
                  <a:cubicBezTo>
                    <a:pt x="1259" y="828"/>
                    <a:pt x="1259" y="821"/>
                    <a:pt x="1266" y="821"/>
                  </a:cubicBezTo>
                  <a:cubicBezTo>
                    <a:pt x="1266" y="827"/>
                    <a:pt x="1273" y="832"/>
                    <a:pt x="1274" y="837"/>
                  </a:cubicBezTo>
                  <a:cubicBezTo>
                    <a:pt x="1274" y="838"/>
                    <a:pt x="1272" y="841"/>
                    <a:pt x="1273" y="842"/>
                  </a:cubicBezTo>
                  <a:cubicBezTo>
                    <a:pt x="1275" y="847"/>
                    <a:pt x="1281" y="849"/>
                    <a:pt x="1282" y="854"/>
                  </a:cubicBezTo>
                  <a:cubicBezTo>
                    <a:pt x="1285" y="865"/>
                    <a:pt x="1275" y="876"/>
                    <a:pt x="1278" y="891"/>
                  </a:cubicBezTo>
                  <a:cubicBezTo>
                    <a:pt x="1286" y="899"/>
                    <a:pt x="1295" y="907"/>
                    <a:pt x="1296" y="921"/>
                  </a:cubicBezTo>
                  <a:cubicBezTo>
                    <a:pt x="1302" y="924"/>
                    <a:pt x="1303" y="934"/>
                    <a:pt x="1311" y="940"/>
                  </a:cubicBezTo>
                  <a:cubicBezTo>
                    <a:pt x="1312" y="942"/>
                    <a:pt x="1317" y="943"/>
                    <a:pt x="1319" y="944"/>
                  </a:cubicBezTo>
                  <a:cubicBezTo>
                    <a:pt x="1327" y="949"/>
                    <a:pt x="1330" y="959"/>
                    <a:pt x="1339" y="959"/>
                  </a:cubicBezTo>
                  <a:cubicBezTo>
                    <a:pt x="1341" y="959"/>
                    <a:pt x="1343" y="959"/>
                    <a:pt x="1346" y="957"/>
                  </a:cubicBezTo>
                  <a:cubicBezTo>
                    <a:pt x="1346" y="946"/>
                    <a:pt x="1334" y="941"/>
                    <a:pt x="1332" y="931"/>
                  </a:cubicBezTo>
                  <a:cubicBezTo>
                    <a:pt x="1330" y="926"/>
                    <a:pt x="1333" y="920"/>
                    <a:pt x="1328" y="915"/>
                  </a:cubicBezTo>
                  <a:cubicBezTo>
                    <a:pt x="1319" y="911"/>
                    <a:pt x="1306" y="909"/>
                    <a:pt x="1302" y="900"/>
                  </a:cubicBezTo>
                  <a:cubicBezTo>
                    <a:pt x="1306" y="889"/>
                    <a:pt x="1293" y="890"/>
                    <a:pt x="1291" y="880"/>
                  </a:cubicBezTo>
                  <a:cubicBezTo>
                    <a:pt x="1290" y="879"/>
                    <a:pt x="1293" y="863"/>
                    <a:pt x="1295" y="861"/>
                  </a:cubicBezTo>
                  <a:cubicBezTo>
                    <a:pt x="1298" y="856"/>
                    <a:pt x="1301" y="854"/>
                    <a:pt x="1304" y="854"/>
                  </a:cubicBezTo>
                  <a:cubicBezTo>
                    <a:pt x="1312" y="854"/>
                    <a:pt x="1319" y="864"/>
                    <a:pt x="1324" y="868"/>
                  </a:cubicBezTo>
                  <a:cubicBezTo>
                    <a:pt x="1330" y="873"/>
                    <a:pt x="1338" y="873"/>
                    <a:pt x="1340" y="879"/>
                  </a:cubicBezTo>
                  <a:cubicBezTo>
                    <a:pt x="1337" y="887"/>
                    <a:pt x="1340" y="894"/>
                    <a:pt x="1346" y="895"/>
                  </a:cubicBezTo>
                  <a:cubicBezTo>
                    <a:pt x="1346" y="895"/>
                    <a:pt x="1346" y="895"/>
                    <a:pt x="1347" y="895"/>
                  </a:cubicBezTo>
                  <a:cubicBezTo>
                    <a:pt x="1353" y="895"/>
                    <a:pt x="1358" y="884"/>
                    <a:pt x="1364" y="880"/>
                  </a:cubicBezTo>
                  <a:cubicBezTo>
                    <a:pt x="1374" y="873"/>
                    <a:pt x="1383" y="872"/>
                    <a:pt x="1388" y="868"/>
                  </a:cubicBezTo>
                  <a:cubicBezTo>
                    <a:pt x="1397" y="855"/>
                    <a:pt x="1395" y="836"/>
                    <a:pt x="1385" y="826"/>
                  </a:cubicBezTo>
                  <a:cubicBezTo>
                    <a:pt x="1379" y="821"/>
                    <a:pt x="1371" y="820"/>
                    <a:pt x="1366" y="814"/>
                  </a:cubicBezTo>
                  <a:cubicBezTo>
                    <a:pt x="1363" y="810"/>
                    <a:pt x="1358" y="803"/>
                    <a:pt x="1358" y="799"/>
                  </a:cubicBezTo>
                  <a:cubicBezTo>
                    <a:pt x="1358" y="789"/>
                    <a:pt x="1377" y="778"/>
                    <a:pt x="1388" y="777"/>
                  </a:cubicBezTo>
                  <a:cubicBezTo>
                    <a:pt x="1395" y="779"/>
                    <a:pt x="1392" y="789"/>
                    <a:pt x="1400" y="790"/>
                  </a:cubicBezTo>
                  <a:cubicBezTo>
                    <a:pt x="1405" y="784"/>
                    <a:pt x="1411" y="783"/>
                    <a:pt x="1423" y="781"/>
                  </a:cubicBezTo>
                  <a:cubicBezTo>
                    <a:pt x="1438" y="778"/>
                    <a:pt x="1444" y="766"/>
                    <a:pt x="1458" y="766"/>
                  </a:cubicBezTo>
                  <a:cubicBezTo>
                    <a:pt x="1460" y="766"/>
                    <a:pt x="1463" y="766"/>
                    <a:pt x="1466" y="767"/>
                  </a:cubicBezTo>
                  <a:cubicBezTo>
                    <a:pt x="1475" y="764"/>
                    <a:pt x="1476" y="754"/>
                    <a:pt x="1486" y="751"/>
                  </a:cubicBezTo>
                  <a:cubicBezTo>
                    <a:pt x="1491" y="739"/>
                    <a:pt x="1498" y="734"/>
                    <a:pt x="1507" y="723"/>
                  </a:cubicBezTo>
                  <a:cubicBezTo>
                    <a:pt x="1512" y="717"/>
                    <a:pt x="1527" y="703"/>
                    <a:pt x="1524" y="693"/>
                  </a:cubicBezTo>
                  <a:cubicBezTo>
                    <a:pt x="1523" y="687"/>
                    <a:pt x="1509" y="681"/>
                    <a:pt x="1504" y="671"/>
                  </a:cubicBezTo>
                  <a:cubicBezTo>
                    <a:pt x="1503" y="668"/>
                    <a:pt x="1503" y="664"/>
                    <a:pt x="1502" y="662"/>
                  </a:cubicBezTo>
                  <a:cubicBezTo>
                    <a:pt x="1500" y="658"/>
                    <a:pt x="1494" y="658"/>
                    <a:pt x="1494" y="653"/>
                  </a:cubicBezTo>
                  <a:cubicBezTo>
                    <a:pt x="1495" y="646"/>
                    <a:pt x="1511" y="644"/>
                    <a:pt x="1511" y="639"/>
                  </a:cubicBezTo>
                  <a:cubicBezTo>
                    <a:pt x="1513" y="639"/>
                    <a:pt x="1514" y="639"/>
                    <a:pt x="1516" y="639"/>
                  </a:cubicBezTo>
                  <a:cubicBezTo>
                    <a:pt x="1521" y="639"/>
                    <a:pt x="1524" y="638"/>
                    <a:pt x="1523" y="633"/>
                  </a:cubicBezTo>
                  <a:cubicBezTo>
                    <a:pt x="1519" y="631"/>
                    <a:pt x="1515" y="631"/>
                    <a:pt x="1510" y="631"/>
                  </a:cubicBezTo>
                  <a:cubicBezTo>
                    <a:pt x="1507" y="631"/>
                    <a:pt x="1504" y="631"/>
                    <a:pt x="1501" y="631"/>
                  </a:cubicBezTo>
                  <a:cubicBezTo>
                    <a:pt x="1498" y="631"/>
                    <a:pt x="1495" y="632"/>
                    <a:pt x="1493" y="632"/>
                  </a:cubicBezTo>
                  <a:cubicBezTo>
                    <a:pt x="1483" y="632"/>
                    <a:pt x="1475" y="630"/>
                    <a:pt x="1475" y="619"/>
                  </a:cubicBezTo>
                  <a:cubicBezTo>
                    <a:pt x="1475" y="619"/>
                    <a:pt x="1475" y="619"/>
                    <a:pt x="1475" y="619"/>
                  </a:cubicBezTo>
                  <a:cubicBezTo>
                    <a:pt x="1483" y="619"/>
                    <a:pt x="1488" y="614"/>
                    <a:pt x="1494" y="610"/>
                  </a:cubicBezTo>
                  <a:cubicBezTo>
                    <a:pt x="1499" y="605"/>
                    <a:pt x="1504" y="601"/>
                    <a:pt x="1512" y="601"/>
                  </a:cubicBezTo>
                  <a:cubicBezTo>
                    <a:pt x="1514" y="601"/>
                    <a:pt x="1516" y="601"/>
                    <a:pt x="1518" y="602"/>
                  </a:cubicBezTo>
                  <a:cubicBezTo>
                    <a:pt x="1518" y="609"/>
                    <a:pt x="1509" y="612"/>
                    <a:pt x="1513" y="620"/>
                  </a:cubicBezTo>
                  <a:cubicBezTo>
                    <a:pt x="1520" y="617"/>
                    <a:pt x="1532" y="610"/>
                    <a:pt x="1541" y="610"/>
                  </a:cubicBezTo>
                  <a:cubicBezTo>
                    <a:pt x="1545" y="610"/>
                    <a:pt x="1549" y="612"/>
                    <a:pt x="1552" y="617"/>
                  </a:cubicBezTo>
                  <a:cubicBezTo>
                    <a:pt x="1550" y="619"/>
                    <a:pt x="1549" y="622"/>
                    <a:pt x="1548" y="625"/>
                  </a:cubicBezTo>
                  <a:cubicBezTo>
                    <a:pt x="1560" y="632"/>
                    <a:pt x="1570" y="646"/>
                    <a:pt x="1561" y="660"/>
                  </a:cubicBezTo>
                  <a:cubicBezTo>
                    <a:pt x="1563" y="662"/>
                    <a:pt x="1567" y="663"/>
                    <a:pt x="1570" y="663"/>
                  </a:cubicBezTo>
                  <a:cubicBezTo>
                    <a:pt x="1578" y="663"/>
                    <a:pt x="1588" y="660"/>
                    <a:pt x="1592" y="657"/>
                  </a:cubicBezTo>
                  <a:cubicBezTo>
                    <a:pt x="1588" y="646"/>
                    <a:pt x="1595" y="644"/>
                    <a:pt x="1592" y="634"/>
                  </a:cubicBezTo>
                  <a:cubicBezTo>
                    <a:pt x="1589" y="625"/>
                    <a:pt x="1572" y="622"/>
                    <a:pt x="1574" y="613"/>
                  </a:cubicBezTo>
                  <a:cubicBezTo>
                    <a:pt x="1575" y="610"/>
                    <a:pt x="1580" y="610"/>
                    <a:pt x="1584" y="607"/>
                  </a:cubicBezTo>
                  <a:cubicBezTo>
                    <a:pt x="1585" y="606"/>
                    <a:pt x="1585" y="603"/>
                    <a:pt x="1588" y="601"/>
                  </a:cubicBezTo>
                  <a:cubicBezTo>
                    <a:pt x="1590" y="598"/>
                    <a:pt x="1596" y="596"/>
                    <a:pt x="1599" y="594"/>
                  </a:cubicBezTo>
                  <a:cubicBezTo>
                    <a:pt x="1606" y="586"/>
                    <a:pt x="1607" y="579"/>
                    <a:pt x="1619" y="577"/>
                  </a:cubicBezTo>
                  <a:cubicBezTo>
                    <a:pt x="1624" y="578"/>
                    <a:pt x="1624" y="583"/>
                    <a:pt x="1631" y="583"/>
                  </a:cubicBezTo>
                  <a:cubicBezTo>
                    <a:pt x="1647" y="576"/>
                    <a:pt x="1663" y="569"/>
                    <a:pt x="1668" y="553"/>
                  </a:cubicBezTo>
                  <a:cubicBezTo>
                    <a:pt x="1677" y="551"/>
                    <a:pt x="1677" y="543"/>
                    <a:pt x="1683" y="536"/>
                  </a:cubicBezTo>
                  <a:cubicBezTo>
                    <a:pt x="1689" y="529"/>
                    <a:pt x="1701" y="522"/>
                    <a:pt x="1704" y="515"/>
                  </a:cubicBezTo>
                  <a:cubicBezTo>
                    <a:pt x="1706" y="509"/>
                    <a:pt x="1705" y="503"/>
                    <a:pt x="1705" y="498"/>
                  </a:cubicBezTo>
                  <a:moveTo>
                    <a:pt x="1737" y="498"/>
                  </a:moveTo>
                  <a:cubicBezTo>
                    <a:pt x="1719" y="498"/>
                    <a:pt x="1719" y="498"/>
                    <a:pt x="1719" y="498"/>
                  </a:cubicBezTo>
                  <a:cubicBezTo>
                    <a:pt x="1719" y="502"/>
                    <a:pt x="1719" y="506"/>
                    <a:pt x="1718" y="509"/>
                  </a:cubicBezTo>
                  <a:cubicBezTo>
                    <a:pt x="1716" y="523"/>
                    <a:pt x="1707" y="541"/>
                    <a:pt x="1720" y="548"/>
                  </a:cubicBezTo>
                  <a:cubicBezTo>
                    <a:pt x="1724" y="543"/>
                    <a:pt x="1729" y="543"/>
                    <a:pt x="1736" y="543"/>
                  </a:cubicBezTo>
                  <a:cubicBezTo>
                    <a:pt x="1738" y="534"/>
                    <a:pt x="1714" y="522"/>
                    <a:pt x="1729" y="511"/>
                  </a:cubicBezTo>
                  <a:cubicBezTo>
                    <a:pt x="1734" y="512"/>
                    <a:pt x="1738" y="516"/>
                    <a:pt x="1742" y="516"/>
                  </a:cubicBezTo>
                  <a:cubicBezTo>
                    <a:pt x="1744" y="516"/>
                    <a:pt x="1745" y="516"/>
                    <a:pt x="1747" y="515"/>
                  </a:cubicBezTo>
                  <a:cubicBezTo>
                    <a:pt x="1747" y="509"/>
                    <a:pt x="1739" y="506"/>
                    <a:pt x="1737" y="500"/>
                  </a:cubicBezTo>
                  <a:cubicBezTo>
                    <a:pt x="1737" y="499"/>
                    <a:pt x="1737" y="499"/>
                    <a:pt x="1737" y="498"/>
                  </a:cubicBezTo>
                  <a:moveTo>
                    <a:pt x="3255" y="494"/>
                  </a:moveTo>
                  <a:cubicBezTo>
                    <a:pt x="3252" y="494"/>
                    <a:pt x="3250" y="494"/>
                    <a:pt x="3248" y="496"/>
                  </a:cubicBezTo>
                  <a:cubicBezTo>
                    <a:pt x="3248" y="497"/>
                    <a:pt x="3248" y="497"/>
                    <a:pt x="3249" y="498"/>
                  </a:cubicBezTo>
                  <a:cubicBezTo>
                    <a:pt x="3271" y="498"/>
                    <a:pt x="3271" y="498"/>
                    <a:pt x="3271" y="498"/>
                  </a:cubicBezTo>
                  <a:cubicBezTo>
                    <a:pt x="3266" y="496"/>
                    <a:pt x="3260" y="494"/>
                    <a:pt x="3255" y="494"/>
                  </a:cubicBezTo>
                  <a:moveTo>
                    <a:pt x="2613" y="491"/>
                  </a:moveTo>
                  <a:cubicBezTo>
                    <a:pt x="2612" y="491"/>
                    <a:pt x="2611" y="491"/>
                    <a:pt x="2610" y="491"/>
                  </a:cubicBezTo>
                  <a:cubicBezTo>
                    <a:pt x="2610" y="494"/>
                    <a:pt x="2612" y="496"/>
                    <a:pt x="2614" y="498"/>
                  </a:cubicBezTo>
                  <a:cubicBezTo>
                    <a:pt x="2640" y="498"/>
                    <a:pt x="2640" y="498"/>
                    <a:pt x="2640" y="498"/>
                  </a:cubicBezTo>
                  <a:cubicBezTo>
                    <a:pt x="2633" y="493"/>
                    <a:pt x="2624" y="491"/>
                    <a:pt x="2613" y="491"/>
                  </a:cubicBezTo>
                  <a:moveTo>
                    <a:pt x="3329" y="474"/>
                  </a:moveTo>
                  <a:cubicBezTo>
                    <a:pt x="3329" y="474"/>
                    <a:pt x="3328" y="474"/>
                    <a:pt x="3328" y="474"/>
                  </a:cubicBezTo>
                  <a:cubicBezTo>
                    <a:pt x="3323" y="476"/>
                    <a:pt x="3320" y="480"/>
                    <a:pt x="3317" y="482"/>
                  </a:cubicBezTo>
                  <a:cubicBezTo>
                    <a:pt x="3316" y="489"/>
                    <a:pt x="3312" y="494"/>
                    <a:pt x="3308" y="498"/>
                  </a:cubicBezTo>
                  <a:cubicBezTo>
                    <a:pt x="3334" y="498"/>
                    <a:pt x="3334" y="498"/>
                    <a:pt x="3334" y="498"/>
                  </a:cubicBezTo>
                  <a:cubicBezTo>
                    <a:pt x="3330" y="496"/>
                    <a:pt x="3326" y="494"/>
                    <a:pt x="3324" y="491"/>
                  </a:cubicBezTo>
                  <a:cubicBezTo>
                    <a:pt x="3324" y="483"/>
                    <a:pt x="3333" y="483"/>
                    <a:pt x="3333" y="476"/>
                  </a:cubicBezTo>
                  <a:cubicBezTo>
                    <a:pt x="3331" y="475"/>
                    <a:pt x="3331" y="474"/>
                    <a:pt x="3329" y="474"/>
                  </a:cubicBezTo>
                  <a:moveTo>
                    <a:pt x="208" y="446"/>
                  </a:moveTo>
                  <a:cubicBezTo>
                    <a:pt x="206" y="446"/>
                    <a:pt x="203" y="447"/>
                    <a:pt x="201" y="448"/>
                  </a:cubicBezTo>
                  <a:cubicBezTo>
                    <a:pt x="195" y="451"/>
                    <a:pt x="199" y="456"/>
                    <a:pt x="194" y="460"/>
                  </a:cubicBezTo>
                  <a:cubicBezTo>
                    <a:pt x="192" y="462"/>
                    <a:pt x="187" y="460"/>
                    <a:pt x="185" y="462"/>
                  </a:cubicBezTo>
                  <a:cubicBezTo>
                    <a:pt x="179" y="470"/>
                    <a:pt x="173" y="493"/>
                    <a:pt x="187" y="494"/>
                  </a:cubicBezTo>
                  <a:cubicBezTo>
                    <a:pt x="188" y="494"/>
                    <a:pt x="188" y="494"/>
                    <a:pt x="188" y="494"/>
                  </a:cubicBezTo>
                  <a:cubicBezTo>
                    <a:pt x="192" y="494"/>
                    <a:pt x="200" y="492"/>
                    <a:pt x="204" y="491"/>
                  </a:cubicBezTo>
                  <a:cubicBezTo>
                    <a:pt x="212" y="488"/>
                    <a:pt x="218" y="484"/>
                    <a:pt x="223" y="480"/>
                  </a:cubicBezTo>
                  <a:cubicBezTo>
                    <a:pt x="225" y="472"/>
                    <a:pt x="226" y="466"/>
                    <a:pt x="227" y="458"/>
                  </a:cubicBezTo>
                  <a:cubicBezTo>
                    <a:pt x="225" y="452"/>
                    <a:pt x="217" y="446"/>
                    <a:pt x="208" y="446"/>
                  </a:cubicBezTo>
                  <a:moveTo>
                    <a:pt x="477" y="415"/>
                  </a:moveTo>
                  <a:cubicBezTo>
                    <a:pt x="469" y="415"/>
                    <a:pt x="468" y="425"/>
                    <a:pt x="470" y="429"/>
                  </a:cubicBezTo>
                  <a:cubicBezTo>
                    <a:pt x="471" y="430"/>
                    <a:pt x="471" y="430"/>
                    <a:pt x="472" y="430"/>
                  </a:cubicBezTo>
                  <a:cubicBezTo>
                    <a:pt x="480" y="430"/>
                    <a:pt x="479" y="420"/>
                    <a:pt x="478" y="415"/>
                  </a:cubicBezTo>
                  <a:cubicBezTo>
                    <a:pt x="477" y="415"/>
                    <a:pt x="477" y="415"/>
                    <a:pt x="477" y="415"/>
                  </a:cubicBezTo>
                  <a:moveTo>
                    <a:pt x="217" y="407"/>
                  </a:moveTo>
                  <a:cubicBezTo>
                    <a:pt x="212" y="407"/>
                    <a:pt x="209" y="412"/>
                    <a:pt x="208" y="417"/>
                  </a:cubicBezTo>
                  <a:cubicBezTo>
                    <a:pt x="211" y="418"/>
                    <a:pt x="213" y="419"/>
                    <a:pt x="216" y="419"/>
                  </a:cubicBezTo>
                  <a:cubicBezTo>
                    <a:pt x="217" y="419"/>
                    <a:pt x="218" y="419"/>
                    <a:pt x="218" y="419"/>
                  </a:cubicBezTo>
                  <a:cubicBezTo>
                    <a:pt x="219" y="416"/>
                    <a:pt x="221" y="413"/>
                    <a:pt x="222" y="410"/>
                  </a:cubicBezTo>
                  <a:cubicBezTo>
                    <a:pt x="220" y="408"/>
                    <a:pt x="218" y="407"/>
                    <a:pt x="217" y="407"/>
                  </a:cubicBezTo>
                  <a:moveTo>
                    <a:pt x="517" y="400"/>
                  </a:moveTo>
                  <a:cubicBezTo>
                    <a:pt x="511" y="400"/>
                    <a:pt x="503" y="408"/>
                    <a:pt x="517" y="411"/>
                  </a:cubicBezTo>
                  <a:cubicBezTo>
                    <a:pt x="518" y="410"/>
                    <a:pt x="518" y="410"/>
                    <a:pt x="519" y="410"/>
                  </a:cubicBezTo>
                  <a:cubicBezTo>
                    <a:pt x="519" y="410"/>
                    <a:pt x="520" y="410"/>
                    <a:pt x="520" y="410"/>
                  </a:cubicBezTo>
                  <a:cubicBezTo>
                    <a:pt x="522" y="403"/>
                    <a:pt x="520" y="400"/>
                    <a:pt x="517" y="400"/>
                  </a:cubicBezTo>
                  <a:moveTo>
                    <a:pt x="252" y="396"/>
                  </a:moveTo>
                  <a:cubicBezTo>
                    <a:pt x="252" y="396"/>
                    <a:pt x="252" y="396"/>
                    <a:pt x="252" y="396"/>
                  </a:cubicBezTo>
                  <a:cubicBezTo>
                    <a:pt x="253" y="404"/>
                    <a:pt x="245" y="408"/>
                    <a:pt x="234" y="408"/>
                  </a:cubicBezTo>
                  <a:cubicBezTo>
                    <a:pt x="233" y="417"/>
                    <a:pt x="216" y="417"/>
                    <a:pt x="218" y="426"/>
                  </a:cubicBezTo>
                  <a:cubicBezTo>
                    <a:pt x="219" y="426"/>
                    <a:pt x="220" y="426"/>
                    <a:pt x="220" y="426"/>
                  </a:cubicBezTo>
                  <a:cubicBezTo>
                    <a:pt x="222" y="426"/>
                    <a:pt x="223" y="425"/>
                    <a:pt x="224" y="424"/>
                  </a:cubicBezTo>
                  <a:cubicBezTo>
                    <a:pt x="224" y="423"/>
                    <a:pt x="225" y="422"/>
                    <a:pt x="227" y="422"/>
                  </a:cubicBezTo>
                  <a:cubicBezTo>
                    <a:pt x="227" y="422"/>
                    <a:pt x="227" y="422"/>
                    <a:pt x="227" y="422"/>
                  </a:cubicBezTo>
                  <a:cubicBezTo>
                    <a:pt x="232" y="428"/>
                    <a:pt x="220" y="434"/>
                    <a:pt x="223" y="444"/>
                  </a:cubicBezTo>
                  <a:cubicBezTo>
                    <a:pt x="231" y="454"/>
                    <a:pt x="254" y="451"/>
                    <a:pt x="256" y="467"/>
                  </a:cubicBezTo>
                  <a:cubicBezTo>
                    <a:pt x="256" y="474"/>
                    <a:pt x="240" y="469"/>
                    <a:pt x="237" y="474"/>
                  </a:cubicBezTo>
                  <a:cubicBezTo>
                    <a:pt x="236" y="479"/>
                    <a:pt x="240" y="479"/>
                    <a:pt x="239" y="482"/>
                  </a:cubicBezTo>
                  <a:cubicBezTo>
                    <a:pt x="238" y="484"/>
                    <a:pt x="234" y="485"/>
                    <a:pt x="232" y="486"/>
                  </a:cubicBezTo>
                  <a:cubicBezTo>
                    <a:pt x="233" y="491"/>
                    <a:pt x="240" y="489"/>
                    <a:pt x="241" y="494"/>
                  </a:cubicBezTo>
                  <a:cubicBezTo>
                    <a:pt x="240" y="496"/>
                    <a:pt x="239" y="497"/>
                    <a:pt x="238" y="498"/>
                  </a:cubicBezTo>
                  <a:cubicBezTo>
                    <a:pt x="293" y="498"/>
                    <a:pt x="293" y="498"/>
                    <a:pt x="293" y="498"/>
                  </a:cubicBezTo>
                  <a:cubicBezTo>
                    <a:pt x="300" y="495"/>
                    <a:pt x="304" y="490"/>
                    <a:pt x="304" y="481"/>
                  </a:cubicBezTo>
                  <a:cubicBezTo>
                    <a:pt x="296" y="474"/>
                    <a:pt x="281" y="473"/>
                    <a:pt x="283" y="458"/>
                  </a:cubicBezTo>
                  <a:cubicBezTo>
                    <a:pt x="275" y="453"/>
                    <a:pt x="256" y="444"/>
                    <a:pt x="257" y="436"/>
                  </a:cubicBezTo>
                  <a:cubicBezTo>
                    <a:pt x="258" y="428"/>
                    <a:pt x="271" y="433"/>
                    <a:pt x="270" y="422"/>
                  </a:cubicBezTo>
                  <a:cubicBezTo>
                    <a:pt x="269" y="421"/>
                    <a:pt x="266" y="421"/>
                    <a:pt x="264" y="421"/>
                  </a:cubicBezTo>
                  <a:cubicBezTo>
                    <a:pt x="262" y="421"/>
                    <a:pt x="261" y="421"/>
                    <a:pt x="260" y="421"/>
                  </a:cubicBezTo>
                  <a:cubicBezTo>
                    <a:pt x="258" y="421"/>
                    <a:pt x="257" y="421"/>
                    <a:pt x="255" y="421"/>
                  </a:cubicBezTo>
                  <a:cubicBezTo>
                    <a:pt x="252" y="421"/>
                    <a:pt x="249" y="421"/>
                    <a:pt x="247" y="419"/>
                  </a:cubicBezTo>
                  <a:cubicBezTo>
                    <a:pt x="254" y="412"/>
                    <a:pt x="254" y="405"/>
                    <a:pt x="262" y="400"/>
                  </a:cubicBezTo>
                  <a:cubicBezTo>
                    <a:pt x="258" y="399"/>
                    <a:pt x="256" y="396"/>
                    <a:pt x="252" y="396"/>
                  </a:cubicBezTo>
                  <a:moveTo>
                    <a:pt x="489" y="385"/>
                  </a:moveTo>
                  <a:cubicBezTo>
                    <a:pt x="487" y="385"/>
                    <a:pt x="484" y="386"/>
                    <a:pt x="484" y="389"/>
                  </a:cubicBezTo>
                  <a:cubicBezTo>
                    <a:pt x="484" y="391"/>
                    <a:pt x="487" y="392"/>
                    <a:pt x="489" y="392"/>
                  </a:cubicBezTo>
                  <a:cubicBezTo>
                    <a:pt x="491" y="392"/>
                    <a:pt x="492" y="391"/>
                    <a:pt x="493" y="391"/>
                  </a:cubicBezTo>
                  <a:cubicBezTo>
                    <a:pt x="494" y="388"/>
                    <a:pt x="494" y="389"/>
                    <a:pt x="493" y="386"/>
                  </a:cubicBezTo>
                  <a:cubicBezTo>
                    <a:pt x="492" y="385"/>
                    <a:pt x="491" y="385"/>
                    <a:pt x="489" y="385"/>
                  </a:cubicBezTo>
                  <a:moveTo>
                    <a:pt x="270" y="382"/>
                  </a:moveTo>
                  <a:cubicBezTo>
                    <a:pt x="267" y="382"/>
                    <a:pt x="265" y="385"/>
                    <a:pt x="265" y="388"/>
                  </a:cubicBezTo>
                  <a:cubicBezTo>
                    <a:pt x="265" y="391"/>
                    <a:pt x="268" y="394"/>
                    <a:pt x="273" y="394"/>
                  </a:cubicBezTo>
                  <a:cubicBezTo>
                    <a:pt x="274" y="394"/>
                    <a:pt x="275" y="394"/>
                    <a:pt x="276" y="394"/>
                  </a:cubicBezTo>
                  <a:cubicBezTo>
                    <a:pt x="278" y="391"/>
                    <a:pt x="278" y="387"/>
                    <a:pt x="276" y="384"/>
                  </a:cubicBezTo>
                  <a:cubicBezTo>
                    <a:pt x="274" y="383"/>
                    <a:pt x="272" y="382"/>
                    <a:pt x="270" y="382"/>
                  </a:cubicBezTo>
                  <a:moveTo>
                    <a:pt x="3064" y="335"/>
                  </a:moveTo>
                  <a:cubicBezTo>
                    <a:pt x="3059" y="335"/>
                    <a:pt x="3053" y="337"/>
                    <a:pt x="3051" y="340"/>
                  </a:cubicBezTo>
                  <a:cubicBezTo>
                    <a:pt x="3050" y="345"/>
                    <a:pt x="3054" y="347"/>
                    <a:pt x="3058" y="347"/>
                  </a:cubicBezTo>
                  <a:cubicBezTo>
                    <a:pt x="3064" y="347"/>
                    <a:pt x="3071" y="344"/>
                    <a:pt x="3072" y="339"/>
                  </a:cubicBezTo>
                  <a:cubicBezTo>
                    <a:pt x="3070" y="336"/>
                    <a:pt x="3067" y="335"/>
                    <a:pt x="3064" y="335"/>
                  </a:cubicBezTo>
                  <a:moveTo>
                    <a:pt x="3034" y="302"/>
                  </a:moveTo>
                  <a:cubicBezTo>
                    <a:pt x="3033" y="302"/>
                    <a:pt x="3033" y="302"/>
                    <a:pt x="3032" y="302"/>
                  </a:cubicBezTo>
                  <a:cubicBezTo>
                    <a:pt x="3028" y="309"/>
                    <a:pt x="3023" y="320"/>
                    <a:pt x="3025" y="328"/>
                  </a:cubicBezTo>
                  <a:cubicBezTo>
                    <a:pt x="3031" y="331"/>
                    <a:pt x="3036" y="333"/>
                    <a:pt x="3043" y="335"/>
                  </a:cubicBezTo>
                  <a:cubicBezTo>
                    <a:pt x="3049" y="331"/>
                    <a:pt x="3047" y="326"/>
                    <a:pt x="3054" y="325"/>
                  </a:cubicBezTo>
                  <a:cubicBezTo>
                    <a:pt x="3055" y="325"/>
                    <a:pt x="3056" y="324"/>
                    <a:pt x="3057" y="324"/>
                  </a:cubicBezTo>
                  <a:cubicBezTo>
                    <a:pt x="3060" y="324"/>
                    <a:pt x="3064" y="326"/>
                    <a:pt x="3068" y="327"/>
                  </a:cubicBezTo>
                  <a:cubicBezTo>
                    <a:pt x="3071" y="328"/>
                    <a:pt x="3075" y="329"/>
                    <a:pt x="3078" y="329"/>
                  </a:cubicBezTo>
                  <a:cubicBezTo>
                    <a:pt x="3082" y="329"/>
                    <a:pt x="3085" y="327"/>
                    <a:pt x="3085" y="318"/>
                  </a:cubicBezTo>
                  <a:cubicBezTo>
                    <a:pt x="3068" y="313"/>
                    <a:pt x="3056" y="302"/>
                    <a:pt x="3034" y="302"/>
                  </a:cubicBezTo>
                  <a:moveTo>
                    <a:pt x="55" y="302"/>
                  </a:moveTo>
                  <a:cubicBezTo>
                    <a:pt x="53" y="302"/>
                    <a:pt x="51" y="302"/>
                    <a:pt x="50" y="302"/>
                  </a:cubicBezTo>
                  <a:cubicBezTo>
                    <a:pt x="50" y="306"/>
                    <a:pt x="52" y="307"/>
                    <a:pt x="53" y="309"/>
                  </a:cubicBezTo>
                  <a:cubicBezTo>
                    <a:pt x="49" y="313"/>
                    <a:pt x="40" y="314"/>
                    <a:pt x="37" y="319"/>
                  </a:cubicBezTo>
                  <a:cubicBezTo>
                    <a:pt x="37" y="322"/>
                    <a:pt x="37" y="322"/>
                    <a:pt x="37" y="322"/>
                  </a:cubicBezTo>
                  <a:cubicBezTo>
                    <a:pt x="37" y="325"/>
                    <a:pt x="44" y="324"/>
                    <a:pt x="45" y="327"/>
                  </a:cubicBezTo>
                  <a:cubicBezTo>
                    <a:pt x="44" y="330"/>
                    <a:pt x="42" y="330"/>
                    <a:pt x="43" y="333"/>
                  </a:cubicBezTo>
                  <a:cubicBezTo>
                    <a:pt x="44" y="333"/>
                    <a:pt x="45" y="333"/>
                    <a:pt x="45" y="333"/>
                  </a:cubicBezTo>
                  <a:cubicBezTo>
                    <a:pt x="46" y="333"/>
                    <a:pt x="47" y="333"/>
                    <a:pt x="48" y="333"/>
                  </a:cubicBezTo>
                  <a:cubicBezTo>
                    <a:pt x="49" y="333"/>
                    <a:pt x="50" y="333"/>
                    <a:pt x="51" y="333"/>
                  </a:cubicBezTo>
                  <a:cubicBezTo>
                    <a:pt x="54" y="333"/>
                    <a:pt x="57" y="333"/>
                    <a:pt x="58" y="336"/>
                  </a:cubicBezTo>
                  <a:cubicBezTo>
                    <a:pt x="55" y="338"/>
                    <a:pt x="55" y="343"/>
                    <a:pt x="58" y="345"/>
                  </a:cubicBezTo>
                  <a:cubicBezTo>
                    <a:pt x="59" y="345"/>
                    <a:pt x="61" y="345"/>
                    <a:pt x="63" y="345"/>
                  </a:cubicBezTo>
                  <a:cubicBezTo>
                    <a:pt x="68" y="345"/>
                    <a:pt x="74" y="346"/>
                    <a:pt x="79" y="347"/>
                  </a:cubicBezTo>
                  <a:cubicBezTo>
                    <a:pt x="85" y="348"/>
                    <a:pt x="91" y="350"/>
                    <a:pt x="96" y="350"/>
                  </a:cubicBezTo>
                  <a:cubicBezTo>
                    <a:pt x="101" y="350"/>
                    <a:pt x="107" y="348"/>
                    <a:pt x="111" y="343"/>
                  </a:cubicBezTo>
                  <a:cubicBezTo>
                    <a:pt x="129" y="342"/>
                    <a:pt x="137" y="334"/>
                    <a:pt x="149" y="328"/>
                  </a:cubicBezTo>
                  <a:cubicBezTo>
                    <a:pt x="145" y="319"/>
                    <a:pt x="139" y="312"/>
                    <a:pt x="131" y="307"/>
                  </a:cubicBezTo>
                  <a:cubicBezTo>
                    <a:pt x="127" y="308"/>
                    <a:pt x="124" y="308"/>
                    <a:pt x="120" y="308"/>
                  </a:cubicBezTo>
                  <a:cubicBezTo>
                    <a:pt x="117" y="308"/>
                    <a:pt x="114" y="308"/>
                    <a:pt x="111" y="308"/>
                  </a:cubicBezTo>
                  <a:cubicBezTo>
                    <a:pt x="108" y="308"/>
                    <a:pt x="105" y="307"/>
                    <a:pt x="102" y="307"/>
                  </a:cubicBezTo>
                  <a:cubicBezTo>
                    <a:pt x="99" y="307"/>
                    <a:pt x="97" y="308"/>
                    <a:pt x="94" y="308"/>
                  </a:cubicBezTo>
                  <a:cubicBezTo>
                    <a:pt x="84" y="310"/>
                    <a:pt x="84" y="319"/>
                    <a:pt x="76" y="321"/>
                  </a:cubicBezTo>
                  <a:cubicBezTo>
                    <a:pt x="67" y="317"/>
                    <a:pt x="66" y="306"/>
                    <a:pt x="58" y="302"/>
                  </a:cubicBezTo>
                  <a:cubicBezTo>
                    <a:pt x="57" y="302"/>
                    <a:pt x="56" y="302"/>
                    <a:pt x="55" y="302"/>
                  </a:cubicBezTo>
                  <a:moveTo>
                    <a:pt x="433" y="279"/>
                  </a:moveTo>
                  <a:cubicBezTo>
                    <a:pt x="423" y="279"/>
                    <a:pt x="412" y="283"/>
                    <a:pt x="416" y="292"/>
                  </a:cubicBezTo>
                  <a:cubicBezTo>
                    <a:pt x="421" y="291"/>
                    <a:pt x="426" y="289"/>
                    <a:pt x="432" y="289"/>
                  </a:cubicBezTo>
                  <a:cubicBezTo>
                    <a:pt x="434" y="286"/>
                    <a:pt x="435" y="282"/>
                    <a:pt x="433" y="279"/>
                  </a:cubicBezTo>
                  <a:moveTo>
                    <a:pt x="3732" y="279"/>
                  </a:moveTo>
                  <a:cubicBezTo>
                    <a:pt x="3725" y="281"/>
                    <a:pt x="3718" y="281"/>
                    <a:pt x="3710" y="281"/>
                  </a:cubicBezTo>
                  <a:cubicBezTo>
                    <a:pt x="3709" y="281"/>
                    <a:pt x="3709" y="281"/>
                    <a:pt x="3708" y="281"/>
                  </a:cubicBezTo>
                  <a:cubicBezTo>
                    <a:pt x="3707" y="281"/>
                    <a:pt x="3706" y="281"/>
                    <a:pt x="3705" y="281"/>
                  </a:cubicBezTo>
                  <a:cubicBezTo>
                    <a:pt x="3692" y="281"/>
                    <a:pt x="3679" y="281"/>
                    <a:pt x="3673" y="289"/>
                  </a:cubicBezTo>
                  <a:cubicBezTo>
                    <a:pt x="3668" y="287"/>
                    <a:pt x="3667" y="281"/>
                    <a:pt x="3660" y="281"/>
                  </a:cubicBezTo>
                  <a:cubicBezTo>
                    <a:pt x="3660" y="281"/>
                    <a:pt x="3659" y="281"/>
                    <a:pt x="3659" y="281"/>
                  </a:cubicBezTo>
                  <a:cubicBezTo>
                    <a:pt x="3655" y="287"/>
                    <a:pt x="3647" y="290"/>
                    <a:pt x="3645" y="298"/>
                  </a:cubicBezTo>
                  <a:cubicBezTo>
                    <a:pt x="3649" y="304"/>
                    <a:pt x="3655" y="310"/>
                    <a:pt x="3663" y="314"/>
                  </a:cubicBezTo>
                  <a:cubicBezTo>
                    <a:pt x="3661" y="316"/>
                    <a:pt x="3658" y="318"/>
                    <a:pt x="3659" y="324"/>
                  </a:cubicBezTo>
                  <a:cubicBezTo>
                    <a:pt x="3661" y="325"/>
                    <a:pt x="3662" y="325"/>
                    <a:pt x="3664" y="325"/>
                  </a:cubicBezTo>
                  <a:cubicBezTo>
                    <a:pt x="3670" y="325"/>
                    <a:pt x="3673" y="319"/>
                    <a:pt x="3679" y="318"/>
                  </a:cubicBezTo>
                  <a:cubicBezTo>
                    <a:pt x="3683" y="320"/>
                    <a:pt x="3688" y="321"/>
                    <a:pt x="3692" y="321"/>
                  </a:cubicBezTo>
                  <a:cubicBezTo>
                    <a:pt x="3701" y="321"/>
                    <a:pt x="3710" y="318"/>
                    <a:pt x="3717" y="316"/>
                  </a:cubicBezTo>
                  <a:cubicBezTo>
                    <a:pt x="3733" y="313"/>
                    <a:pt x="3754" y="314"/>
                    <a:pt x="3758" y="301"/>
                  </a:cubicBezTo>
                  <a:cubicBezTo>
                    <a:pt x="3751" y="292"/>
                    <a:pt x="3742" y="285"/>
                    <a:pt x="3732" y="279"/>
                  </a:cubicBezTo>
                  <a:moveTo>
                    <a:pt x="3132" y="261"/>
                  </a:moveTo>
                  <a:cubicBezTo>
                    <a:pt x="3126" y="261"/>
                    <a:pt x="3117" y="266"/>
                    <a:pt x="3114" y="270"/>
                  </a:cubicBezTo>
                  <a:cubicBezTo>
                    <a:pt x="3113" y="277"/>
                    <a:pt x="3115" y="281"/>
                    <a:pt x="3122" y="282"/>
                  </a:cubicBezTo>
                  <a:cubicBezTo>
                    <a:pt x="3127" y="277"/>
                    <a:pt x="3141" y="274"/>
                    <a:pt x="3138" y="265"/>
                  </a:cubicBezTo>
                  <a:cubicBezTo>
                    <a:pt x="3137" y="262"/>
                    <a:pt x="3135" y="261"/>
                    <a:pt x="3132" y="261"/>
                  </a:cubicBezTo>
                  <a:moveTo>
                    <a:pt x="465" y="257"/>
                  </a:moveTo>
                  <a:cubicBezTo>
                    <a:pt x="464" y="257"/>
                    <a:pt x="464" y="257"/>
                    <a:pt x="463" y="257"/>
                  </a:cubicBezTo>
                  <a:cubicBezTo>
                    <a:pt x="461" y="259"/>
                    <a:pt x="459" y="262"/>
                    <a:pt x="459" y="265"/>
                  </a:cubicBezTo>
                  <a:cubicBezTo>
                    <a:pt x="460" y="266"/>
                    <a:pt x="460" y="266"/>
                    <a:pt x="461" y="266"/>
                  </a:cubicBezTo>
                  <a:cubicBezTo>
                    <a:pt x="466" y="266"/>
                    <a:pt x="468" y="262"/>
                    <a:pt x="469" y="259"/>
                  </a:cubicBezTo>
                  <a:cubicBezTo>
                    <a:pt x="467" y="259"/>
                    <a:pt x="467" y="257"/>
                    <a:pt x="465" y="257"/>
                  </a:cubicBezTo>
                  <a:moveTo>
                    <a:pt x="785" y="256"/>
                  </a:moveTo>
                  <a:cubicBezTo>
                    <a:pt x="784" y="256"/>
                    <a:pt x="782" y="256"/>
                    <a:pt x="781" y="256"/>
                  </a:cubicBezTo>
                  <a:cubicBezTo>
                    <a:pt x="768" y="259"/>
                    <a:pt x="773" y="275"/>
                    <a:pt x="783" y="275"/>
                  </a:cubicBezTo>
                  <a:cubicBezTo>
                    <a:pt x="783" y="275"/>
                    <a:pt x="783" y="275"/>
                    <a:pt x="783" y="275"/>
                  </a:cubicBezTo>
                  <a:cubicBezTo>
                    <a:pt x="793" y="274"/>
                    <a:pt x="798" y="256"/>
                    <a:pt x="785" y="256"/>
                  </a:cubicBezTo>
                  <a:moveTo>
                    <a:pt x="489" y="245"/>
                  </a:moveTo>
                  <a:cubicBezTo>
                    <a:pt x="484" y="245"/>
                    <a:pt x="481" y="249"/>
                    <a:pt x="479" y="252"/>
                  </a:cubicBezTo>
                  <a:cubicBezTo>
                    <a:pt x="480" y="254"/>
                    <a:pt x="482" y="254"/>
                    <a:pt x="484" y="254"/>
                  </a:cubicBezTo>
                  <a:cubicBezTo>
                    <a:pt x="488" y="254"/>
                    <a:pt x="493" y="250"/>
                    <a:pt x="492" y="246"/>
                  </a:cubicBezTo>
                  <a:cubicBezTo>
                    <a:pt x="491" y="245"/>
                    <a:pt x="490" y="245"/>
                    <a:pt x="489" y="245"/>
                  </a:cubicBezTo>
                  <a:moveTo>
                    <a:pt x="2912" y="241"/>
                  </a:moveTo>
                  <a:cubicBezTo>
                    <a:pt x="2904" y="241"/>
                    <a:pt x="2897" y="244"/>
                    <a:pt x="2896" y="252"/>
                  </a:cubicBezTo>
                  <a:cubicBezTo>
                    <a:pt x="2906" y="253"/>
                    <a:pt x="2916" y="258"/>
                    <a:pt x="2926" y="258"/>
                  </a:cubicBezTo>
                  <a:cubicBezTo>
                    <a:pt x="2930" y="258"/>
                    <a:pt x="2934" y="257"/>
                    <a:pt x="2938" y="254"/>
                  </a:cubicBezTo>
                  <a:cubicBezTo>
                    <a:pt x="2936" y="247"/>
                    <a:pt x="2923" y="241"/>
                    <a:pt x="2912" y="241"/>
                  </a:cubicBezTo>
                  <a:moveTo>
                    <a:pt x="23" y="237"/>
                  </a:moveTo>
                  <a:cubicBezTo>
                    <a:pt x="16" y="237"/>
                    <a:pt x="6" y="240"/>
                    <a:pt x="0" y="241"/>
                  </a:cubicBezTo>
                  <a:cubicBezTo>
                    <a:pt x="2" y="247"/>
                    <a:pt x="8" y="249"/>
                    <a:pt x="15" y="249"/>
                  </a:cubicBezTo>
                  <a:cubicBezTo>
                    <a:pt x="22" y="249"/>
                    <a:pt x="30" y="247"/>
                    <a:pt x="33" y="243"/>
                  </a:cubicBezTo>
                  <a:cubicBezTo>
                    <a:pt x="32" y="239"/>
                    <a:pt x="28" y="237"/>
                    <a:pt x="23" y="237"/>
                  </a:cubicBezTo>
                  <a:moveTo>
                    <a:pt x="2951" y="212"/>
                  </a:moveTo>
                  <a:cubicBezTo>
                    <a:pt x="2938" y="212"/>
                    <a:pt x="2927" y="214"/>
                    <a:pt x="2926" y="223"/>
                  </a:cubicBezTo>
                  <a:cubicBezTo>
                    <a:pt x="2925" y="227"/>
                    <a:pt x="2931" y="233"/>
                    <a:pt x="2929" y="239"/>
                  </a:cubicBezTo>
                  <a:cubicBezTo>
                    <a:pt x="2936" y="241"/>
                    <a:pt x="2946" y="241"/>
                    <a:pt x="2951" y="246"/>
                  </a:cubicBezTo>
                  <a:cubicBezTo>
                    <a:pt x="2951" y="250"/>
                    <a:pt x="2944" y="248"/>
                    <a:pt x="2946" y="253"/>
                  </a:cubicBezTo>
                  <a:cubicBezTo>
                    <a:pt x="2946" y="257"/>
                    <a:pt x="2953" y="255"/>
                    <a:pt x="2952" y="260"/>
                  </a:cubicBezTo>
                  <a:cubicBezTo>
                    <a:pt x="2949" y="264"/>
                    <a:pt x="2940" y="264"/>
                    <a:pt x="2938" y="269"/>
                  </a:cubicBezTo>
                  <a:cubicBezTo>
                    <a:pt x="2939" y="273"/>
                    <a:pt x="2943" y="282"/>
                    <a:pt x="2935" y="282"/>
                  </a:cubicBezTo>
                  <a:cubicBezTo>
                    <a:pt x="2935" y="282"/>
                    <a:pt x="2934" y="282"/>
                    <a:pt x="2933" y="282"/>
                  </a:cubicBezTo>
                  <a:cubicBezTo>
                    <a:pt x="2929" y="279"/>
                    <a:pt x="2931" y="271"/>
                    <a:pt x="2929" y="266"/>
                  </a:cubicBezTo>
                  <a:cubicBezTo>
                    <a:pt x="2927" y="266"/>
                    <a:pt x="2925" y="265"/>
                    <a:pt x="2923" y="265"/>
                  </a:cubicBezTo>
                  <a:cubicBezTo>
                    <a:pt x="2922" y="265"/>
                    <a:pt x="2922" y="265"/>
                    <a:pt x="2921" y="265"/>
                  </a:cubicBezTo>
                  <a:cubicBezTo>
                    <a:pt x="2917" y="267"/>
                    <a:pt x="2920" y="274"/>
                    <a:pt x="2915" y="274"/>
                  </a:cubicBezTo>
                  <a:cubicBezTo>
                    <a:pt x="2915" y="274"/>
                    <a:pt x="2915" y="274"/>
                    <a:pt x="2915" y="274"/>
                  </a:cubicBezTo>
                  <a:cubicBezTo>
                    <a:pt x="2909" y="273"/>
                    <a:pt x="2909" y="268"/>
                    <a:pt x="2903" y="267"/>
                  </a:cubicBezTo>
                  <a:cubicBezTo>
                    <a:pt x="2898" y="270"/>
                    <a:pt x="2893" y="271"/>
                    <a:pt x="2887" y="271"/>
                  </a:cubicBezTo>
                  <a:cubicBezTo>
                    <a:pt x="2880" y="271"/>
                    <a:pt x="2872" y="270"/>
                    <a:pt x="2865" y="268"/>
                  </a:cubicBezTo>
                  <a:cubicBezTo>
                    <a:pt x="2858" y="267"/>
                    <a:pt x="2851" y="265"/>
                    <a:pt x="2845" y="265"/>
                  </a:cubicBezTo>
                  <a:cubicBezTo>
                    <a:pt x="2844" y="265"/>
                    <a:pt x="2843" y="265"/>
                    <a:pt x="2843" y="265"/>
                  </a:cubicBezTo>
                  <a:cubicBezTo>
                    <a:pt x="2837" y="263"/>
                    <a:pt x="2835" y="257"/>
                    <a:pt x="2828" y="255"/>
                  </a:cubicBezTo>
                  <a:cubicBezTo>
                    <a:pt x="2821" y="260"/>
                    <a:pt x="2811" y="258"/>
                    <a:pt x="2807" y="264"/>
                  </a:cubicBezTo>
                  <a:cubicBezTo>
                    <a:pt x="2808" y="266"/>
                    <a:pt x="2810" y="267"/>
                    <a:pt x="2812" y="267"/>
                  </a:cubicBezTo>
                  <a:cubicBezTo>
                    <a:pt x="2814" y="267"/>
                    <a:pt x="2816" y="266"/>
                    <a:pt x="2818" y="265"/>
                  </a:cubicBezTo>
                  <a:cubicBezTo>
                    <a:pt x="2821" y="264"/>
                    <a:pt x="2823" y="263"/>
                    <a:pt x="2825" y="263"/>
                  </a:cubicBezTo>
                  <a:cubicBezTo>
                    <a:pt x="2826" y="263"/>
                    <a:pt x="2827" y="263"/>
                    <a:pt x="2828" y="264"/>
                  </a:cubicBezTo>
                  <a:cubicBezTo>
                    <a:pt x="2825" y="269"/>
                    <a:pt x="2818" y="270"/>
                    <a:pt x="2813" y="272"/>
                  </a:cubicBezTo>
                  <a:cubicBezTo>
                    <a:pt x="2817" y="276"/>
                    <a:pt x="2823" y="288"/>
                    <a:pt x="2810" y="288"/>
                  </a:cubicBezTo>
                  <a:cubicBezTo>
                    <a:pt x="2809" y="288"/>
                    <a:pt x="2809" y="288"/>
                    <a:pt x="2808" y="288"/>
                  </a:cubicBezTo>
                  <a:cubicBezTo>
                    <a:pt x="2805" y="284"/>
                    <a:pt x="2810" y="280"/>
                    <a:pt x="2807" y="277"/>
                  </a:cubicBezTo>
                  <a:cubicBezTo>
                    <a:pt x="2801" y="275"/>
                    <a:pt x="2797" y="268"/>
                    <a:pt x="2788" y="268"/>
                  </a:cubicBezTo>
                  <a:cubicBezTo>
                    <a:pt x="2788" y="268"/>
                    <a:pt x="2788" y="268"/>
                    <a:pt x="2788" y="268"/>
                  </a:cubicBezTo>
                  <a:cubicBezTo>
                    <a:pt x="2785" y="268"/>
                    <a:pt x="2780" y="271"/>
                    <a:pt x="2776" y="272"/>
                  </a:cubicBezTo>
                  <a:cubicBezTo>
                    <a:pt x="2772" y="272"/>
                    <a:pt x="2768" y="273"/>
                    <a:pt x="2764" y="273"/>
                  </a:cubicBezTo>
                  <a:cubicBezTo>
                    <a:pt x="2756" y="273"/>
                    <a:pt x="2748" y="272"/>
                    <a:pt x="2742" y="269"/>
                  </a:cubicBezTo>
                  <a:cubicBezTo>
                    <a:pt x="2741" y="264"/>
                    <a:pt x="2747" y="265"/>
                    <a:pt x="2747" y="262"/>
                  </a:cubicBezTo>
                  <a:cubicBezTo>
                    <a:pt x="2744" y="258"/>
                    <a:pt x="2741" y="257"/>
                    <a:pt x="2738" y="257"/>
                  </a:cubicBezTo>
                  <a:cubicBezTo>
                    <a:pt x="2734" y="257"/>
                    <a:pt x="2731" y="258"/>
                    <a:pt x="2727" y="258"/>
                  </a:cubicBezTo>
                  <a:cubicBezTo>
                    <a:pt x="2727" y="258"/>
                    <a:pt x="2727" y="258"/>
                    <a:pt x="2727" y="258"/>
                  </a:cubicBezTo>
                  <a:cubicBezTo>
                    <a:pt x="2718" y="258"/>
                    <a:pt x="2714" y="252"/>
                    <a:pt x="2705" y="249"/>
                  </a:cubicBezTo>
                  <a:cubicBezTo>
                    <a:pt x="2692" y="245"/>
                    <a:pt x="2677" y="247"/>
                    <a:pt x="2662" y="244"/>
                  </a:cubicBezTo>
                  <a:cubicBezTo>
                    <a:pt x="2658" y="245"/>
                    <a:pt x="2659" y="250"/>
                    <a:pt x="2654" y="250"/>
                  </a:cubicBezTo>
                  <a:cubicBezTo>
                    <a:pt x="2654" y="250"/>
                    <a:pt x="2654" y="250"/>
                    <a:pt x="2654" y="250"/>
                  </a:cubicBezTo>
                  <a:cubicBezTo>
                    <a:pt x="2648" y="248"/>
                    <a:pt x="2650" y="239"/>
                    <a:pt x="2642" y="239"/>
                  </a:cubicBezTo>
                  <a:cubicBezTo>
                    <a:pt x="2638" y="241"/>
                    <a:pt x="2642" y="250"/>
                    <a:pt x="2636" y="250"/>
                  </a:cubicBezTo>
                  <a:cubicBezTo>
                    <a:pt x="2636" y="250"/>
                    <a:pt x="2636" y="250"/>
                    <a:pt x="2635" y="250"/>
                  </a:cubicBezTo>
                  <a:cubicBezTo>
                    <a:pt x="2627" y="249"/>
                    <a:pt x="2627" y="231"/>
                    <a:pt x="2619" y="230"/>
                  </a:cubicBezTo>
                  <a:cubicBezTo>
                    <a:pt x="2618" y="230"/>
                    <a:pt x="2618" y="230"/>
                    <a:pt x="2617" y="230"/>
                  </a:cubicBezTo>
                  <a:cubicBezTo>
                    <a:pt x="2611" y="230"/>
                    <a:pt x="2610" y="235"/>
                    <a:pt x="2609" y="242"/>
                  </a:cubicBezTo>
                  <a:cubicBezTo>
                    <a:pt x="2603" y="245"/>
                    <a:pt x="2594" y="251"/>
                    <a:pt x="2587" y="251"/>
                  </a:cubicBezTo>
                  <a:cubicBezTo>
                    <a:pt x="2585" y="251"/>
                    <a:pt x="2583" y="250"/>
                    <a:pt x="2581" y="250"/>
                  </a:cubicBezTo>
                  <a:cubicBezTo>
                    <a:pt x="2575" y="253"/>
                    <a:pt x="2572" y="261"/>
                    <a:pt x="2564" y="261"/>
                  </a:cubicBezTo>
                  <a:cubicBezTo>
                    <a:pt x="2563" y="261"/>
                    <a:pt x="2561" y="261"/>
                    <a:pt x="2560" y="261"/>
                  </a:cubicBezTo>
                  <a:cubicBezTo>
                    <a:pt x="2562" y="244"/>
                    <a:pt x="2592" y="251"/>
                    <a:pt x="2596" y="237"/>
                  </a:cubicBezTo>
                  <a:cubicBezTo>
                    <a:pt x="2583" y="238"/>
                    <a:pt x="2568" y="245"/>
                    <a:pt x="2555" y="249"/>
                  </a:cubicBezTo>
                  <a:cubicBezTo>
                    <a:pt x="2552" y="247"/>
                    <a:pt x="2549" y="246"/>
                    <a:pt x="2546" y="246"/>
                  </a:cubicBezTo>
                  <a:cubicBezTo>
                    <a:pt x="2541" y="246"/>
                    <a:pt x="2535" y="248"/>
                    <a:pt x="2531" y="251"/>
                  </a:cubicBezTo>
                  <a:cubicBezTo>
                    <a:pt x="2530" y="254"/>
                    <a:pt x="2535" y="258"/>
                    <a:pt x="2532" y="260"/>
                  </a:cubicBezTo>
                  <a:cubicBezTo>
                    <a:pt x="2520" y="257"/>
                    <a:pt x="2511" y="251"/>
                    <a:pt x="2499" y="247"/>
                  </a:cubicBezTo>
                  <a:cubicBezTo>
                    <a:pt x="2499" y="385"/>
                    <a:pt x="2499" y="385"/>
                    <a:pt x="2499" y="385"/>
                  </a:cubicBezTo>
                  <a:cubicBezTo>
                    <a:pt x="2507" y="390"/>
                    <a:pt x="2515" y="395"/>
                    <a:pt x="2522" y="400"/>
                  </a:cubicBezTo>
                  <a:cubicBezTo>
                    <a:pt x="2528" y="396"/>
                    <a:pt x="2532" y="396"/>
                    <a:pt x="2541" y="396"/>
                  </a:cubicBezTo>
                  <a:cubicBezTo>
                    <a:pt x="2551" y="408"/>
                    <a:pt x="2570" y="413"/>
                    <a:pt x="2574" y="429"/>
                  </a:cubicBezTo>
                  <a:cubicBezTo>
                    <a:pt x="2586" y="430"/>
                    <a:pt x="2592" y="438"/>
                    <a:pt x="2590" y="448"/>
                  </a:cubicBezTo>
                  <a:cubicBezTo>
                    <a:pt x="2601" y="456"/>
                    <a:pt x="2610" y="466"/>
                    <a:pt x="2623" y="472"/>
                  </a:cubicBezTo>
                  <a:cubicBezTo>
                    <a:pt x="2623" y="477"/>
                    <a:pt x="2615" y="476"/>
                    <a:pt x="2617" y="482"/>
                  </a:cubicBezTo>
                  <a:cubicBezTo>
                    <a:pt x="2627" y="486"/>
                    <a:pt x="2641" y="491"/>
                    <a:pt x="2653" y="498"/>
                  </a:cubicBezTo>
                  <a:cubicBezTo>
                    <a:pt x="3212" y="498"/>
                    <a:pt x="3212" y="498"/>
                    <a:pt x="3212" y="498"/>
                  </a:cubicBezTo>
                  <a:cubicBezTo>
                    <a:pt x="3217" y="494"/>
                    <a:pt x="3221" y="491"/>
                    <a:pt x="3226" y="487"/>
                  </a:cubicBezTo>
                  <a:cubicBezTo>
                    <a:pt x="3231" y="489"/>
                    <a:pt x="3237" y="489"/>
                    <a:pt x="3243" y="489"/>
                  </a:cubicBezTo>
                  <a:cubicBezTo>
                    <a:pt x="3247" y="489"/>
                    <a:pt x="3252" y="489"/>
                    <a:pt x="3256" y="489"/>
                  </a:cubicBezTo>
                  <a:cubicBezTo>
                    <a:pt x="3260" y="488"/>
                    <a:pt x="3264" y="488"/>
                    <a:pt x="3269" y="488"/>
                  </a:cubicBezTo>
                  <a:cubicBezTo>
                    <a:pt x="3275" y="488"/>
                    <a:pt x="3280" y="489"/>
                    <a:pt x="3286" y="490"/>
                  </a:cubicBezTo>
                  <a:cubicBezTo>
                    <a:pt x="3286" y="489"/>
                    <a:pt x="3286" y="489"/>
                    <a:pt x="3287" y="489"/>
                  </a:cubicBezTo>
                  <a:cubicBezTo>
                    <a:pt x="3287" y="489"/>
                    <a:pt x="3288" y="489"/>
                    <a:pt x="3288" y="489"/>
                  </a:cubicBezTo>
                  <a:cubicBezTo>
                    <a:pt x="3294" y="484"/>
                    <a:pt x="3296" y="478"/>
                    <a:pt x="3306" y="475"/>
                  </a:cubicBezTo>
                  <a:cubicBezTo>
                    <a:pt x="3318" y="470"/>
                    <a:pt x="3335" y="471"/>
                    <a:pt x="3332" y="456"/>
                  </a:cubicBezTo>
                  <a:cubicBezTo>
                    <a:pt x="3325" y="453"/>
                    <a:pt x="3322" y="448"/>
                    <a:pt x="3314" y="447"/>
                  </a:cubicBezTo>
                  <a:cubicBezTo>
                    <a:pt x="3313" y="447"/>
                    <a:pt x="3312" y="447"/>
                    <a:pt x="3311" y="447"/>
                  </a:cubicBezTo>
                  <a:cubicBezTo>
                    <a:pt x="3307" y="447"/>
                    <a:pt x="3303" y="449"/>
                    <a:pt x="3300" y="450"/>
                  </a:cubicBezTo>
                  <a:cubicBezTo>
                    <a:pt x="3297" y="452"/>
                    <a:pt x="3294" y="454"/>
                    <a:pt x="3291" y="454"/>
                  </a:cubicBezTo>
                  <a:cubicBezTo>
                    <a:pt x="3289" y="454"/>
                    <a:pt x="3286" y="453"/>
                    <a:pt x="3283" y="452"/>
                  </a:cubicBezTo>
                  <a:cubicBezTo>
                    <a:pt x="3283" y="446"/>
                    <a:pt x="3287" y="445"/>
                    <a:pt x="3292" y="445"/>
                  </a:cubicBezTo>
                  <a:cubicBezTo>
                    <a:pt x="3294" y="445"/>
                    <a:pt x="3296" y="445"/>
                    <a:pt x="3298" y="445"/>
                  </a:cubicBezTo>
                  <a:cubicBezTo>
                    <a:pt x="3300" y="445"/>
                    <a:pt x="3302" y="446"/>
                    <a:pt x="3304" y="446"/>
                  </a:cubicBezTo>
                  <a:cubicBezTo>
                    <a:pt x="3308" y="446"/>
                    <a:pt x="3312" y="445"/>
                    <a:pt x="3313" y="441"/>
                  </a:cubicBezTo>
                  <a:cubicBezTo>
                    <a:pt x="3310" y="432"/>
                    <a:pt x="3290" y="438"/>
                    <a:pt x="3283" y="432"/>
                  </a:cubicBezTo>
                  <a:cubicBezTo>
                    <a:pt x="3273" y="420"/>
                    <a:pt x="3269" y="403"/>
                    <a:pt x="3257" y="392"/>
                  </a:cubicBezTo>
                  <a:cubicBezTo>
                    <a:pt x="3253" y="383"/>
                    <a:pt x="3253" y="371"/>
                    <a:pt x="3240" y="368"/>
                  </a:cubicBezTo>
                  <a:cubicBezTo>
                    <a:pt x="3229" y="377"/>
                    <a:pt x="3233" y="396"/>
                    <a:pt x="3216" y="396"/>
                  </a:cubicBezTo>
                  <a:cubicBezTo>
                    <a:pt x="3215" y="396"/>
                    <a:pt x="3214" y="396"/>
                    <a:pt x="3214" y="396"/>
                  </a:cubicBezTo>
                  <a:cubicBezTo>
                    <a:pt x="3210" y="396"/>
                    <a:pt x="3207" y="392"/>
                    <a:pt x="3203" y="391"/>
                  </a:cubicBezTo>
                  <a:cubicBezTo>
                    <a:pt x="3202" y="391"/>
                    <a:pt x="3201" y="391"/>
                    <a:pt x="3201" y="391"/>
                  </a:cubicBezTo>
                  <a:cubicBezTo>
                    <a:pt x="3200" y="391"/>
                    <a:pt x="3198" y="392"/>
                    <a:pt x="3197" y="392"/>
                  </a:cubicBezTo>
                  <a:cubicBezTo>
                    <a:pt x="3196" y="392"/>
                    <a:pt x="3195" y="392"/>
                    <a:pt x="3194" y="392"/>
                  </a:cubicBezTo>
                  <a:cubicBezTo>
                    <a:pt x="3192" y="392"/>
                    <a:pt x="3191" y="392"/>
                    <a:pt x="3189" y="391"/>
                  </a:cubicBezTo>
                  <a:cubicBezTo>
                    <a:pt x="3195" y="384"/>
                    <a:pt x="3188" y="375"/>
                    <a:pt x="3194" y="366"/>
                  </a:cubicBezTo>
                  <a:cubicBezTo>
                    <a:pt x="3190" y="363"/>
                    <a:pt x="3184" y="362"/>
                    <a:pt x="3177" y="361"/>
                  </a:cubicBezTo>
                  <a:cubicBezTo>
                    <a:pt x="3169" y="353"/>
                    <a:pt x="3161" y="343"/>
                    <a:pt x="3146" y="343"/>
                  </a:cubicBezTo>
                  <a:cubicBezTo>
                    <a:pt x="3143" y="343"/>
                    <a:pt x="3139" y="344"/>
                    <a:pt x="3135" y="345"/>
                  </a:cubicBezTo>
                  <a:cubicBezTo>
                    <a:pt x="3132" y="342"/>
                    <a:pt x="3125" y="341"/>
                    <a:pt x="3119" y="341"/>
                  </a:cubicBezTo>
                  <a:cubicBezTo>
                    <a:pt x="3112" y="341"/>
                    <a:pt x="3106" y="343"/>
                    <a:pt x="3105" y="348"/>
                  </a:cubicBezTo>
                  <a:cubicBezTo>
                    <a:pt x="3111" y="356"/>
                    <a:pt x="3107" y="367"/>
                    <a:pt x="3114" y="375"/>
                  </a:cubicBezTo>
                  <a:cubicBezTo>
                    <a:pt x="3111" y="381"/>
                    <a:pt x="3103" y="383"/>
                    <a:pt x="3104" y="390"/>
                  </a:cubicBezTo>
                  <a:cubicBezTo>
                    <a:pt x="3105" y="393"/>
                    <a:pt x="3111" y="394"/>
                    <a:pt x="3114" y="398"/>
                  </a:cubicBezTo>
                  <a:cubicBezTo>
                    <a:pt x="3119" y="405"/>
                    <a:pt x="3120" y="413"/>
                    <a:pt x="3124" y="418"/>
                  </a:cubicBezTo>
                  <a:cubicBezTo>
                    <a:pt x="3120" y="429"/>
                    <a:pt x="3107" y="433"/>
                    <a:pt x="3095" y="437"/>
                  </a:cubicBezTo>
                  <a:cubicBezTo>
                    <a:pt x="3098" y="451"/>
                    <a:pt x="3112" y="477"/>
                    <a:pt x="3091" y="482"/>
                  </a:cubicBezTo>
                  <a:cubicBezTo>
                    <a:pt x="3081" y="477"/>
                    <a:pt x="3073" y="469"/>
                    <a:pt x="3066" y="460"/>
                  </a:cubicBezTo>
                  <a:cubicBezTo>
                    <a:pt x="3065" y="450"/>
                    <a:pt x="3070" y="440"/>
                    <a:pt x="3063" y="435"/>
                  </a:cubicBezTo>
                  <a:cubicBezTo>
                    <a:pt x="3026" y="434"/>
                    <a:pt x="3008" y="417"/>
                    <a:pt x="2980" y="409"/>
                  </a:cubicBezTo>
                  <a:cubicBezTo>
                    <a:pt x="2975" y="409"/>
                    <a:pt x="2974" y="412"/>
                    <a:pt x="2969" y="412"/>
                  </a:cubicBezTo>
                  <a:cubicBezTo>
                    <a:pt x="2968" y="412"/>
                    <a:pt x="2968" y="412"/>
                    <a:pt x="2968" y="412"/>
                  </a:cubicBezTo>
                  <a:cubicBezTo>
                    <a:pt x="2963" y="407"/>
                    <a:pt x="2963" y="398"/>
                    <a:pt x="2958" y="393"/>
                  </a:cubicBezTo>
                  <a:cubicBezTo>
                    <a:pt x="2956" y="393"/>
                    <a:pt x="2953" y="392"/>
                    <a:pt x="2950" y="392"/>
                  </a:cubicBezTo>
                  <a:cubicBezTo>
                    <a:pt x="2949" y="392"/>
                    <a:pt x="2948" y="392"/>
                    <a:pt x="2947" y="392"/>
                  </a:cubicBezTo>
                  <a:cubicBezTo>
                    <a:pt x="2944" y="388"/>
                    <a:pt x="2940" y="384"/>
                    <a:pt x="2940" y="379"/>
                  </a:cubicBezTo>
                  <a:cubicBezTo>
                    <a:pt x="2940" y="372"/>
                    <a:pt x="2953" y="356"/>
                    <a:pt x="2958" y="352"/>
                  </a:cubicBezTo>
                  <a:cubicBezTo>
                    <a:pt x="2966" y="344"/>
                    <a:pt x="2981" y="343"/>
                    <a:pt x="2983" y="335"/>
                  </a:cubicBezTo>
                  <a:cubicBezTo>
                    <a:pt x="2969" y="329"/>
                    <a:pt x="2949" y="330"/>
                    <a:pt x="2936" y="322"/>
                  </a:cubicBezTo>
                  <a:cubicBezTo>
                    <a:pt x="2939" y="320"/>
                    <a:pt x="2943" y="319"/>
                    <a:pt x="2947" y="319"/>
                  </a:cubicBezTo>
                  <a:cubicBezTo>
                    <a:pt x="2959" y="319"/>
                    <a:pt x="2973" y="326"/>
                    <a:pt x="2985" y="327"/>
                  </a:cubicBezTo>
                  <a:cubicBezTo>
                    <a:pt x="2988" y="323"/>
                    <a:pt x="2993" y="320"/>
                    <a:pt x="2998" y="320"/>
                  </a:cubicBezTo>
                  <a:cubicBezTo>
                    <a:pt x="3000" y="320"/>
                    <a:pt x="3003" y="321"/>
                    <a:pt x="3005" y="322"/>
                  </a:cubicBezTo>
                  <a:cubicBezTo>
                    <a:pt x="3011" y="319"/>
                    <a:pt x="3018" y="316"/>
                    <a:pt x="3018" y="308"/>
                  </a:cubicBezTo>
                  <a:cubicBezTo>
                    <a:pt x="3008" y="306"/>
                    <a:pt x="2995" y="306"/>
                    <a:pt x="2991" y="299"/>
                  </a:cubicBezTo>
                  <a:cubicBezTo>
                    <a:pt x="2993" y="297"/>
                    <a:pt x="2996" y="297"/>
                    <a:pt x="2998" y="297"/>
                  </a:cubicBezTo>
                  <a:cubicBezTo>
                    <a:pt x="3002" y="297"/>
                    <a:pt x="3006" y="298"/>
                    <a:pt x="3010" y="299"/>
                  </a:cubicBezTo>
                  <a:cubicBezTo>
                    <a:pt x="3014" y="301"/>
                    <a:pt x="3018" y="302"/>
                    <a:pt x="3021" y="302"/>
                  </a:cubicBezTo>
                  <a:cubicBezTo>
                    <a:pt x="3022" y="302"/>
                    <a:pt x="3022" y="302"/>
                    <a:pt x="3023" y="302"/>
                  </a:cubicBezTo>
                  <a:cubicBezTo>
                    <a:pt x="3028" y="297"/>
                    <a:pt x="3024" y="287"/>
                    <a:pt x="3033" y="286"/>
                  </a:cubicBezTo>
                  <a:cubicBezTo>
                    <a:pt x="3037" y="286"/>
                    <a:pt x="3038" y="290"/>
                    <a:pt x="3042" y="290"/>
                  </a:cubicBezTo>
                  <a:cubicBezTo>
                    <a:pt x="3043" y="290"/>
                    <a:pt x="3043" y="290"/>
                    <a:pt x="3043" y="290"/>
                  </a:cubicBezTo>
                  <a:cubicBezTo>
                    <a:pt x="3047" y="289"/>
                    <a:pt x="3044" y="284"/>
                    <a:pt x="3048" y="284"/>
                  </a:cubicBezTo>
                  <a:cubicBezTo>
                    <a:pt x="3048" y="284"/>
                    <a:pt x="3048" y="284"/>
                    <a:pt x="3049" y="284"/>
                  </a:cubicBezTo>
                  <a:cubicBezTo>
                    <a:pt x="3054" y="285"/>
                    <a:pt x="3054" y="290"/>
                    <a:pt x="3060" y="290"/>
                  </a:cubicBezTo>
                  <a:cubicBezTo>
                    <a:pt x="3067" y="287"/>
                    <a:pt x="3073" y="282"/>
                    <a:pt x="3076" y="275"/>
                  </a:cubicBezTo>
                  <a:cubicBezTo>
                    <a:pt x="3073" y="270"/>
                    <a:pt x="3071" y="265"/>
                    <a:pt x="3067" y="261"/>
                  </a:cubicBezTo>
                  <a:cubicBezTo>
                    <a:pt x="3069" y="258"/>
                    <a:pt x="3073" y="257"/>
                    <a:pt x="3073" y="253"/>
                  </a:cubicBezTo>
                  <a:cubicBezTo>
                    <a:pt x="3070" y="248"/>
                    <a:pt x="3065" y="244"/>
                    <a:pt x="3056" y="244"/>
                  </a:cubicBezTo>
                  <a:cubicBezTo>
                    <a:pt x="3055" y="244"/>
                    <a:pt x="3054" y="244"/>
                    <a:pt x="3053" y="244"/>
                  </a:cubicBezTo>
                  <a:cubicBezTo>
                    <a:pt x="3050" y="242"/>
                    <a:pt x="3045" y="239"/>
                    <a:pt x="3041" y="239"/>
                  </a:cubicBezTo>
                  <a:cubicBezTo>
                    <a:pt x="3039" y="239"/>
                    <a:pt x="3037" y="240"/>
                    <a:pt x="3035" y="241"/>
                  </a:cubicBezTo>
                  <a:cubicBezTo>
                    <a:pt x="3034" y="247"/>
                    <a:pt x="3041" y="247"/>
                    <a:pt x="3040" y="253"/>
                  </a:cubicBezTo>
                  <a:cubicBezTo>
                    <a:pt x="3038" y="256"/>
                    <a:pt x="3034" y="256"/>
                    <a:pt x="3031" y="258"/>
                  </a:cubicBezTo>
                  <a:cubicBezTo>
                    <a:pt x="3034" y="268"/>
                    <a:pt x="3026" y="277"/>
                    <a:pt x="3017" y="277"/>
                  </a:cubicBezTo>
                  <a:cubicBezTo>
                    <a:pt x="3017" y="277"/>
                    <a:pt x="3017" y="277"/>
                    <a:pt x="3016" y="277"/>
                  </a:cubicBezTo>
                  <a:cubicBezTo>
                    <a:pt x="3001" y="275"/>
                    <a:pt x="3012" y="262"/>
                    <a:pt x="3011" y="255"/>
                  </a:cubicBezTo>
                  <a:cubicBezTo>
                    <a:pt x="3010" y="250"/>
                    <a:pt x="3003" y="247"/>
                    <a:pt x="2998" y="247"/>
                  </a:cubicBezTo>
                  <a:cubicBezTo>
                    <a:pt x="2997" y="247"/>
                    <a:pt x="2997" y="247"/>
                    <a:pt x="2997" y="247"/>
                  </a:cubicBezTo>
                  <a:cubicBezTo>
                    <a:pt x="2988" y="249"/>
                    <a:pt x="2994" y="254"/>
                    <a:pt x="2990" y="262"/>
                  </a:cubicBezTo>
                  <a:cubicBezTo>
                    <a:pt x="2990" y="262"/>
                    <a:pt x="2990" y="262"/>
                    <a:pt x="2990" y="262"/>
                  </a:cubicBezTo>
                  <a:cubicBezTo>
                    <a:pt x="2981" y="262"/>
                    <a:pt x="2984" y="251"/>
                    <a:pt x="2979" y="248"/>
                  </a:cubicBezTo>
                  <a:cubicBezTo>
                    <a:pt x="2976" y="245"/>
                    <a:pt x="2964" y="248"/>
                    <a:pt x="2964" y="242"/>
                  </a:cubicBezTo>
                  <a:cubicBezTo>
                    <a:pt x="2964" y="237"/>
                    <a:pt x="2971" y="237"/>
                    <a:pt x="2972" y="232"/>
                  </a:cubicBezTo>
                  <a:cubicBezTo>
                    <a:pt x="2966" y="225"/>
                    <a:pt x="2961" y="217"/>
                    <a:pt x="2953" y="212"/>
                  </a:cubicBezTo>
                  <a:cubicBezTo>
                    <a:pt x="2952" y="212"/>
                    <a:pt x="2951" y="212"/>
                    <a:pt x="2951" y="212"/>
                  </a:cubicBezTo>
                  <a:moveTo>
                    <a:pt x="839" y="202"/>
                  </a:moveTo>
                  <a:cubicBezTo>
                    <a:pt x="830" y="202"/>
                    <a:pt x="820" y="205"/>
                    <a:pt x="818" y="211"/>
                  </a:cubicBezTo>
                  <a:cubicBezTo>
                    <a:pt x="820" y="218"/>
                    <a:pt x="809" y="219"/>
                    <a:pt x="808" y="226"/>
                  </a:cubicBezTo>
                  <a:cubicBezTo>
                    <a:pt x="810" y="228"/>
                    <a:pt x="814" y="228"/>
                    <a:pt x="818" y="228"/>
                  </a:cubicBezTo>
                  <a:cubicBezTo>
                    <a:pt x="819" y="228"/>
                    <a:pt x="819" y="228"/>
                    <a:pt x="820" y="228"/>
                  </a:cubicBezTo>
                  <a:cubicBezTo>
                    <a:pt x="820" y="228"/>
                    <a:pt x="821" y="228"/>
                    <a:pt x="822" y="228"/>
                  </a:cubicBezTo>
                  <a:cubicBezTo>
                    <a:pt x="827" y="228"/>
                    <a:pt x="832" y="228"/>
                    <a:pt x="833" y="234"/>
                  </a:cubicBezTo>
                  <a:cubicBezTo>
                    <a:pt x="832" y="235"/>
                    <a:pt x="830" y="236"/>
                    <a:pt x="829" y="236"/>
                  </a:cubicBezTo>
                  <a:cubicBezTo>
                    <a:pt x="827" y="236"/>
                    <a:pt x="826" y="235"/>
                    <a:pt x="824" y="233"/>
                  </a:cubicBezTo>
                  <a:cubicBezTo>
                    <a:pt x="823" y="232"/>
                    <a:pt x="821" y="231"/>
                    <a:pt x="818" y="231"/>
                  </a:cubicBezTo>
                  <a:cubicBezTo>
                    <a:pt x="818" y="231"/>
                    <a:pt x="818" y="231"/>
                    <a:pt x="818" y="231"/>
                  </a:cubicBezTo>
                  <a:cubicBezTo>
                    <a:pt x="817" y="234"/>
                    <a:pt x="817" y="235"/>
                    <a:pt x="818" y="238"/>
                  </a:cubicBezTo>
                  <a:cubicBezTo>
                    <a:pt x="826" y="238"/>
                    <a:pt x="832" y="246"/>
                    <a:pt x="842" y="247"/>
                  </a:cubicBezTo>
                  <a:cubicBezTo>
                    <a:pt x="843" y="247"/>
                    <a:pt x="844" y="247"/>
                    <a:pt x="845" y="247"/>
                  </a:cubicBezTo>
                  <a:cubicBezTo>
                    <a:pt x="851" y="247"/>
                    <a:pt x="858" y="245"/>
                    <a:pt x="865" y="244"/>
                  </a:cubicBezTo>
                  <a:cubicBezTo>
                    <a:pt x="861" y="232"/>
                    <a:pt x="841" y="222"/>
                    <a:pt x="854" y="206"/>
                  </a:cubicBezTo>
                  <a:cubicBezTo>
                    <a:pt x="851" y="203"/>
                    <a:pt x="845" y="202"/>
                    <a:pt x="839" y="202"/>
                  </a:cubicBezTo>
                  <a:moveTo>
                    <a:pt x="3096" y="176"/>
                  </a:moveTo>
                  <a:cubicBezTo>
                    <a:pt x="3090" y="176"/>
                    <a:pt x="3084" y="176"/>
                    <a:pt x="3080" y="177"/>
                  </a:cubicBezTo>
                  <a:cubicBezTo>
                    <a:pt x="3077" y="181"/>
                    <a:pt x="3080" y="183"/>
                    <a:pt x="3081" y="187"/>
                  </a:cubicBezTo>
                  <a:cubicBezTo>
                    <a:pt x="3076" y="181"/>
                    <a:pt x="3071" y="179"/>
                    <a:pt x="3064" y="179"/>
                  </a:cubicBezTo>
                  <a:cubicBezTo>
                    <a:pt x="3053" y="179"/>
                    <a:pt x="3040" y="186"/>
                    <a:pt x="3035" y="194"/>
                  </a:cubicBezTo>
                  <a:cubicBezTo>
                    <a:pt x="3038" y="195"/>
                    <a:pt x="3043" y="198"/>
                    <a:pt x="3040" y="201"/>
                  </a:cubicBezTo>
                  <a:cubicBezTo>
                    <a:pt x="3039" y="202"/>
                    <a:pt x="3039" y="202"/>
                    <a:pt x="3038" y="202"/>
                  </a:cubicBezTo>
                  <a:cubicBezTo>
                    <a:pt x="3037" y="202"/>
                    <a:pt x="3036" y="202"/>
                    <a:pt x="3036" y="202"/>
                  </a:cubicBezTo>
                  <a:cubicBezTo>
                    <a:pt x="3035" y="202"/>
                    <a:pt x="3034" y="202"/>
                    <a:pt x="3034" y="202"/>
                  </a:cubicBezTo>
                  <a:cubicBezTo>
                    <a:pt x="3033" y="202"/>
                    <a:pt x="3032" y="202"/>
                    <a:pt x="3032" y="203"/>
                  </a:cubicBezTo>
                  <a:cubicBezTo>
                    <a:pt x="3037" y="207"/>
                    <a:pt x="3054" y="219"/>
                    <a:pt x="3035" y="221"/>
                  </a:cubicBezTo>
                  <a:cubicBezTo>
                    <a:pt x="3034" y="218"/>
                    <a:pt x="3033" y="215"/>
                    <a:pt x="3033" y="212"/>
                  </a:cubicBezTo>
                  <a:cubicBezTo>
                    <a:pt x="3012" y="205"/>
                    <a:pt x="3027" y="187"/>
                    <a:pt x="3036" y="179"/>
                  </a:cubicBezTo>
                  <a:cubicBezTo>
                    <a:pt x="3034" y="177"/>
                    <a:pt x="3031" y="176"/>
                    <a:pt x="3027" y="176"/>
                  </a:cubicBezTo>
                  <a:cubicBezTo>
                    <a:pt x="3010" y="176"/>
                    <a:pt x="2985" y="199"/>
                    <a:pt x="2990" y="213"/>
                  </a:cubicBezTo>
                  <a:cubicBezTo>
                    <a:pt x="2993" y="222"/>
                    <a:pt x="3009" y="214"/>
                    <a:pt x="3014" y="222"/>
                  </a:cubicBezTo>
                  <a:cubicBezTo>
                    <a:pt x="3013" y="224"/>
                    <a:pt x="3012" y="225"/>
                    <a:pt x="3009" y="225"/>
                  </a:cubicBezTo>
                  <a:cubicBezTo>
                    <a:pt x="3008" y="225"/>
                    <a:pt x="3006" y="224"/>
                    <a:pt x="3004" y="224"/>
                  </a:cubicBezTo>
                  <a:cubicBezTo>
                    <a:pt x="3002" y="224"/>
                    <a:pt x="3001" y="224"/>
                    <a:pt x="2999" y="224"/>
                  </a:cubicBezTo>
                  <a:cubicBezTo>
                    <a:pt x="2999" y="224"/>
                    <a:pt x="2999" y="224"/>
                    <a:pt x="2999" y="224"/>
                  </a:cubicBezTo>
                  <a:cubicBezTo>
                    <a:pt x="2999" y="230"/>
                    <a:pt x="3004" y="232"/>
                    <a:pt x="3008" y="235"/>
                  </a:cubicBezTo>
                  <a:cubicBezTo>
                    <a:pt x="3013" y="234"/>
                    <a:pt x="3018" y="234"/>
                    <a:pt x="3023" y="234"/>
                  </a:cubicBezTo>
                  <a:cubicBezTo>
                    <a:pt x="3034" y="234"/>
                    <a:pt x="3045" y="235"/>
                    <a:pt x="3056" y="236"/>
                  </a:cubicBezTo>
                  <a:cubicBezTo>
                    <a:pt x="3066" y="237"/>
                    <a:pt x="3077" y="238"/>
                    <a:pt x="3087" y="238"/>
                  </a:cubicBezTo>
                  <a:cubicBezTo>
                    <a:pt x="3092" y="238"/>
                    <a:pt x="3097" y="238"/>
                    <a:pt x="3102" y="238"/>
                  </a:cubicBezTo>
                  <a:cubicBezTo>
                    <a:pt x="3104" y="232"/>
                    <a:pt x="3095" y="231"/>
                    <a:pt x="3100" y="226"/>
                  </a:cubicBezTo>
                  <a:cubicBezTo>
                    <a:pt x="3113" y="230"/>
                    <a:pt x="3115" y="242"/>
                    <a:pt x="3125" y="248"/>
                  </a:cubicBezTo>
                  <a:cubicBezTo>
                    <a:pt x="3124" y="250"/>
                    <a:pt x="3122" y="254"/>
                    <a:pt x="3124" y="256"/>
                  </a:cubicBezTo>
                  <a:cubicBezTo>
                    <a:pt x="3128" y="255"/>
                    <a:pt x="3133" y="254"/>
                    <a:pt x="3137" y="254"/>
                  </a:cubicBezTo>
                  <a:cubicBezTo>
                    <a:pt x="3148" y="254"/>
                    <a:pt x="3157" y="259"/>
                    <a:pt x="3163" y="265"/>
                  </a:cubicBezTo>
                  <a:cubicBezTo>
                    <a:pt x="3159" y="275"/>
                    <a:pt x="3152" y="283"/>
                    <a:pt x="3146" y="290"/>
                  </a:cubicBezTo>
                  <a:cubicBezTo>
                    <a:pt x="3147" y="294"/>
                    <a:pt x="3149" y="296"/>
                    <a:pt x="3148" y="300"/>
                  </a:cubicBezTo>
                  <a:cubicBezTo>
                    <a:pt x="3141" y="303"/>
                    <a:pt x="3130" y="304"/>
                    <a:pt x="3120" y="304"/>
                  </a:cubicBezTo>
                  <a:cubicBezTo>
                    <a:pt x="3117" y="304"/>
                    <a:pt x="3113" y="304"/>
                    <a:pt x="3111" y="303"/>
                  </a:cubicBezTo>
                  <a:cubicBezTo>
                    <a:pt x="3110" y="305"/>
                    <a:pt x="3109" y="306"/>
                    <a:pt x="3107" y="306"/>
                  </a:cubicBezTo>
                  <a:cubicBezTo>
                    <a:pt x="3108" y="316"/>
                    <a:pt x="3112" y="319"/>
                    <a:pt x="3118" y="319"/>
                  </a:cubicBezTo>
                  <a:cubicBezTo>
                    <a:pt x="3122" y="319"/>
                    <a:pt x="3126" y="318"/>
                    <a:pt x="3131" y="317"/>
                  </a:cubicBezTo>
                  <a:cubicBezTo>
                    <a:pt x="3136" y="316"/>
                    <a:pt x="3141" y="314"/>
                    <a:pt x="3146" y="314"/>
                  </a:cubicBezTo>
                  <a:cubicBezTo>
                    <a:pt x="3147" y="314"/>
                    <a:pt x="3148" y="315"/>
                    <a:pt x="3148" y="315"/>
                  </a:cubicBezTo>
                  <a:cubicBezTo>
                    <a:pt x="3153" y="319"/>
                    <a:pt x="3158" y="324"/>
                    <a:pt x="3167" y="325"/>
                  </a:cubicBezTo>
                  <a:cubicBezTo>
                    <a:pt x="3174" y="338"/>
                    <a:pt x="3197" y="336"/>
                    <a:pt x="3204" y="349"/>
                  </a:cubicBezTo>
                  <a:cubicBezTo>
                    <a:pt x="3206" y="349"/>
                    <a:pt x="3211" y="350"/>
                    <a:pt x="3216" y="350"/>
                  </a:cubicBezTo>
                  <a:cubicBezTo>
                    <a:pt x="3220" y="350"/>
                    <a:pt x="3224" y="349"/>
                    <a:pt x="3225" y="346"/>
                  </a:cubicBezTo>
                  <a:cubicBezTo>
                    <a:pt x="3221" y="336"/>
                    <a:pt x="3202" y="337"/>
                    <a:pt x="3199" y="326"/>
                  </a:cubicBezTo>
                  <a:cubicBezTo>
                    <a:pt x="3201" y="325"/>
                    <a:pt x="3202" y="324"/>
                    <a:pt x="3204" y="324"/>
                  </a:cubicBezTo>
                  <a:cubicBezTo>
                    <a:pt x="3209" y="324"/>
                    <a:pt x="3216" y="329"/>
                    <a:pt x="3222" y="333"/>
                  </a:cubicBezTo>
                  <a:cubicBezTo>
                    <a:pt x="3228" y="337"/>
                    <a:pt x="3234" y="342"/>
                    <a:pt x="3237" y="342"/>
                  </a:cubicBezTo>
                  <a:cubicBezTo>
                    <a:pt x="3240" y="342"/>
                    <a:pt x="3242" y="339"/>
                    <a:pt x="3241" y="330"/>
                  </a:cubicBezTo>
                  <a:cubicBezTo>
                    <a:pt x="3244" y="329"/>
                    <a:pt x="3248" y="329"/>
                    <a:pt x="3248" y="327"/>
                  </a:cubicBezTo>
                  <a:cubicBezTo>
                    <a:pt x="3241" y="316"/>
                    <a:pt x="3225" y="313"/>
                    <a:pt x="3216" y="303"/>
                  </a:cubicBezTo>
                  <a:cubicBezTo>
                    <a:pt x="3215" y="298"/>
                    <a:pt x="3215" y="295"/>
                    <a:pt x="3213" y="290"/>
                  </a:cubicBezTo>
                  <a:cubicBezTo>
                    <a:pt x="3215" y="289"/>
                    <a:pt x="3213" y="287"/>
                    <a:pt x="3216" y="287"/>
                  </a:cubicBezTo>
                  <a:cubicBezTo>
                    <a:pt x="3216" y="287"/>
                    <a:pt x="3216" y="287"/>
                    <a:pt x="3216" y="287"/>
                  </a:cubicBezTo>
                  <a:cubicBezTo>
                    <a:pt x="3217" y="287"/>
                    <a:pt x="3217" y="287"/>
                    <a:pt x="3218" y="287"/>
                  </a:cubicBezTo>
                  <a:cubicBezTo>
                    <a:pt x="3224" y="287"/>
                    <a:pt x="3232" y="289"/>
                    <a:pt x="3235" y="294"/>
                  </a:cubicBezTo>
                  <a:cubicBezTo>
                    <a:pt x="3234" y="297"/>
                    <a:pt x="3230" y="297"/>
                    <a:pt x="3231" y="302"/>
                  </a:cubicBezTo>
                  <a:cubicBezTo>
                    <a:pt x="3237" y="305"/>
                    <a:pt x="3244" y="307"/>
                    <a:pt x="3251" y="309"/>
                  </a:cubicBezTo>
                  <a:cubicBezTo>
                    <a:pt x="3251" y="301"/>
                    <a:pt x="3257" y="300"/>
                    <a:pt x="3263" y="298"/>
                  </a:cubicBezTo>
                  <a:cubicBezTo>
                    <a:pt x="3266" y="296"/>
                    <a:pt x="3265" y="292"/>
                    <a:pt x="3267" y="290"/>
                  </a:cubicBezTo>
                  <a:cubicBezTo>
                    <a:pt x="3267" y="290"/>
                    <a:pt x="3268" y="290"/>
                    <a:pt x="3269" y="290"/>
                  </a:cubicBezTo>
                  <a:cubicBezTo>
                    <a:pt x="3271" y="290"/>
                    <a:pt x="3272" y="289"/>
                    <a:pt x="3275" y="289"/>
                  </a:cubicBezTo>
                  <a:cubicBezTo>
                    <a:pt x="3274" y="275"/>
                    <a:pt x="3255" y="278"/>
                    <a:pt x="3246" y="272"/>
                  </a:cubicBezTo>
                  <a:cubicBezTo>
                    <a:pt x="3242" y="270"/>
                    <a:pt x="3243" y="266"/>
                    <a:pt x="3238" y="265"/>
                  </a:cubicBezTo>
                  <a:cubicBezTo>
                    <a:pt x="3238" y="265"/>
                    <a:pt x="3237" y="265"/>
                    <a:pt x="3237" y="265"/>
                  </a:cubicBezTo>
                  <a:cubicBezTo>
                    <a:pt x="3236" y="265"/>
                    <a:pt x="3236" y="265"/>
                    <a:pt x="3235" y="265"/>
                  </a:cubicBezTo>
                  <a:cubicBezTo>
                    <a:pt x="3235" y="265"/>
                    <a:pt x="3234" y="265"/>
                    <a:pt x="3234" y="265"/>
                  </a:cubicBezTo>
                  <a:cubicBezTo>
                    <a:pt x="3232" y="265"/>
                    <a:pt x="3230" y="266"/>
                    <a:pt x="3229" y="266"/>
                  </a:cubicBezTo>
                  <a:cubicBezTo>
                    <a:pt x="3219" y="259"/>
                    <a:pt x="3205" y="255"/>
                    <a:pt x="3198" y="246"/>
                  </a:cubicBezTo>
                  <a:cubicBezTo>
                    <a:pt x="3199" y="244"/>
                    <a:pt x="3201" y="243"/>
                    <a:pt x="3203" y="243"/>
                  </a:cubicBezTo>
                  <a:cubicBezTo>
                    <a:pt x="3205" y="243"/>
                    <a:pt x="3207" y="244"/>
                    <a:pt x="3209" y="244"/>
                  </a:cubicBezTo>
                  <a:cubicBezTo>
                    <a:pt x="3211" y="245"/>
                    <a:pt x="3213" y="245"/>
                    <a:pt x="3215" y="245"/>
                  </a:cubicBezTo>
                  <a:cubicBezTo>
                    <a:pt x="3216" y="245"/>
                    <a:pt x="3218" y="245"/>
                    <a:pt x="3219" y="243"/>
                  </a:cubicBezTo>
                  <a:cubicBezTo>
                    <a:pt x="3217" y="238"/>
                    <a:pt x="3212" y="234"/>
                    <a:pt x="3205" y="234"/>
                  </a:cubicBezTo>
                  <a:cubicBezTo>
                    <a:pt x="3204" y="234"/>
                    <a:pt x="3202" y="234"/>
                    <a:pt x="3200" y="235"/>
                  </a:cubicBezTo>
                  <a:cubicBezTo>
                    <a:pt x="3197" y="232"/>
                    <a:pt x="3197" y="227"/>
                    <a:pt x="3194" y="224"/>
                  </a:cubicBezTo>
                  <a:cubicBezTo>
                    <a:pt x="3193" y="224"/>
                    <a:pt x="3193" y="224"/>
                    <a:pt x="3192" y="224"/>
                  </a:cubicBezTo>
                  <a:cubicBezTo>
                    <a:pt x="3187" y="224"/>
                    <a:pt x="3184" y="221"/>
                    <a:pt x="3178" y="220"/>
                  </a:cubicBezTo>
                  <a:cubicBezTo>
                    <a:pt x="3175" y="220"/>
                    <a:pt x="3173" y="224"/>
                    <a:pt x="3170" y="224"/>
                  </a:cubicBezTo>
                  <a:cubicBezTo>
                    <a:pt x="3169" y="224"/>
                    <a:pt x="3168" y="223"/>
                    <a:pt x="3167" y="222"/>
                  </a:cubicBezTo>
                  <a:cubicBezTo>
                    <a:pt x="3166" y="216"/>
                    <a:pt x="3175" y="219"/>
                    <a:pt x="3175" y="214"/>
                  </a:cubicBezTo>
                  <a:cubicBezTo>
                    <a:pt x="3173" y="210"/>
                    <a:pt x="3169" y="209"/>
                    <a:pt x="3164" y="209"/>
                  </a:cubicBezTo>
                  <a:cubicBezTo>
                    <a:pt x="3160" y="209"/>
                    <a:pt x="3155" y="210"/>
                    <a:pt x="3152" y="213"/>
                  </a:cubicBezTo>
                  <a:cubicBezTo>
                    <a:pt x="3141" y="210"/>
                    <a:pt x="3137" y="202"/>
                    <a:pt x="3134" y="193"/>
                  </a:cubicBezTo>
                  <a:cubicBezTo>
                    <a:pt x="3108" y="193"/>
                    <a:pt x="3108" y="193"/>
                    <a:pt x="3108" y="193"/>
                  </a:cubicBezTo>
                  <a:cubicBezTo>
                    <a:pt x="3104" y="195"/>
                    <a:pt x="3105" y="201"/>
                    <a:pt x="3102" y="203"/>
                  </a:cubicBezTo>
                  <a:cubicBezTo>
                    <a:pt x="3094" y="203"/>
                    <a:pt x="3091" y="198"/>
                    <a:pt x="3084" y="197"/>
                  </a:cubicBezTo>
                  <a:cubicBezTo>
                    <a:pt x="3082" y="199"/>
                    <a:pt x="3084" y="204"/>
                    <a:pt x="3079" y="204"/>
                  </a:cubicBezTo>
                  <a:cubicBezTo>
                    <a:pt x="3079" y="204"/>
                    <a:pt x="3079" y="204"/>
                    <a:pt x="3079" y="204"/>
                  </a:cubicBezTo>
                  <a:cubicBezTo>
                    <a:pt x="3073" y="199"/>
                    <a:pt x="3083" y="194"/>
                    <a:pt x="3084" y="188"/>
                  </a:cubicBezTo>
                  <a:cubicBezTo>
                    <a:pt x="3088" y="189"/>
                    <a:pt x="3090" y="192"/>
                    <a:pt x="3095" y="192"/>
                  </a:cubicBezTo>
                  <a:cubicBezTo>
                    <a:pt x="3103" y="185"/>
                    <a:pt x="3119" y="189"/>
                    <a:pt x="3127" y="185"/>
                  </a:cubicBezTo>
                  <a:cubicBezTo>
                    <a:pt x="3122" y="179"/>
                    <a:pt x="3108" y="176"/>
                    <a:pt x="3096" y="176"/>
                  </a:cubicBezTo>
                  <a:moveTo>
                    <a:pt x="2892" y="174"/>
                  </a:moveTo>
                  <a:cubicBezTo>
                    <a:pt x="2886" y="174"/>
                    <a:pt x="2879" y="178"/>
                    <a:pt x="2879" y="184"/>
                  </a:cubicBezTo>
                  <a:cubicBezTo>
                    <a:pt x="2880" y="189"/>
                    <a:pt x="2886" y="188"/>
                    <a:pt x="2888" y="193"/>
                  </a:cubicBezTo>
                  <a:cubicBezTo>
                    <a:pt x="2887" y="194"/>
                    <a:pt x="2886" y="195"/>
                    <a:pt x="2885" y="196"/>
                  </a:cubicBezTo>
                  <a:cubicBezTo>
                    <a:pt x="2884" y="196"/>
                    <a:pt x="2884" y="196"/>
                    <a:pt x="2884" y="196"/>
                  </a:cubicBezTo>
                  <a:cubicBezTo>
                    <a:pt x="2878" y="196"/>
                    <a:pt x="2878" y="191"/>
                    <a:pt x="2872" y="190"/>
                  </a:cubicBezTo>
                  <a:cubicBezTo>
                    <a:pt x="2869" y="192"/>
                    <a:pt x="2864" y="194"/>
                    <a:pt x="2864" y="199"/>
                  </a:cubicBezTo>
                  <a:cubicBezTo>
                    <a:pt x="2867" y="204"/>
                    <a:pt x="2876" y="204"/>
                    <a:pt x="2885" y="205"/>
                  </a:cubicBezTo>
                  <a:cubicBezTo>
                    <a:pt x="2891" y="210"/>
                    <a:pt x="2892" y="218"/>
                    <a:pt x="2900" y="218"/>
                  </a:cubicBezTo>
                  <a:cubicBezTo>
                    <a:pt x="2900" y="218"/>
                    <a:pt x="2901" y="218"/>
                    <a:pt x="2901" y="218"/>
                  </a:cubicBezTo>
                  <a:cubicBezTo>
                    <a:pt x="2904" y="218"/>
                    <a:pt x="2906" y="217"/>
                    <a:pt x="2909" y="215"/>
                  </a:cubicBezTo>
                  <a:cubicBezTo>
                    <a:pt x="2911" y="214"/>
                    <a:pt x="2914" y="212"/>
                    <a:pt x="2917" y="212"/>
                  </a:cubicBezTo>
                  <a:cubicBezTo>
                    <a:pt x="2918" y="212"/>
                    <a:pt x="2919" y="212"/>
                    <a:pt x="2920" y="213"/>
                  </a:cubicBezTo>
                  <a:cubicBezTo>
                    <a:pt x="2923" y="209"/>
                    <a:pt x="2926" y="206"/>
                    <a:pt x="2926" y="200"/>
                  </a:cubicBezTo>
                  <a:cubicBezTo>
                    <a:pt x="2923" y="194"/>
                    <a:pt x="2913" y="194"/>
                    <a:pt x="2911" y="188"/>
                  </a:cubicBezTo>
                  <a:cubicBezTo>
                    <a:pt x="2913" y="185"/>
                    <a:pt x="2919" y="185"/>
                    <a:pt x="2918" y="179"/>
                  </a:cubicBezTo>
                  <a:cubicBezTo>
                    <a:pt x="2917" y="178"/>
                    <a:pt x="2915" y="177"/>
                    <a:pt x="2912" y="177"/>
                  </a:cubicBezTo>
                  <a:cubicBezTo>
                    <a:pt x="2909" y="177"/>
                    <a:pt x="2905" y="178"/>
                    <a:pt x="2902" y="178"/>
                  </a:cubicBezTo>
                  <a:cubicBezTo>
                    <a:pt x="2900" y="175"/>
                    <a:pt x="2896" y="174"/>
                    <a:pt x="2892" y="174"/>
                  </a:cubicBezTo>
                  <a:moveTo>
                    <a:pt x="2833" y="173"/>
                  </a:moveTo>
                  <a:cubicBezTo>
                    <a:pt x="2828" y="173"/>
                    <a:pt x="2823" y="176"/>
                    <a:pt x="2824" y="181"/>
                  </a:cubicBezTo>
                  <a:cubicBezTo>
                    <a:pt x="2824" y="185"/>
                    <a:pt x="2832" y="186"/>
                    <a:pt x="2831" y="189"/>
                  </a:cubicBezTo>
                  <a:cubicBezTo>
                    <a:pt x="2828" y="188"/>
                    <a:pt x="2822" y="187"/>
                    <a:pt x="2816" y="187"/>
                  </a:cubicBezTo>
                  <a:cubicBezTo>
                    <a:pt x="2813" y="187"/>
                    <a:pt x="2810" y="187"/>
                    <a:pt x="2808" y="188"/>
                  </a:cubicBezTo>
                  <a:cubicBezTo>
                    <a:pt x="2808" y="196"/>
                    <a:pt x="2818" y="211"/>
                    <a:pt x="2809" y="214"/>
                  </a:cubicBezTo>
                  <a:cubicBezTo>
                    <a:pt x="2803" y="205"/>
                    <a:pt x="2801" y="192"/>
                    <a:pt x="2787" y="188"/>
                  </a:cubicBezTo>
                  <a:cubicBezTo>
                    <a:pt x="2785" y="194"/>
                    <a:pt x="2782" y="204"/>
                    <a:pt x="2775" y="204"/>
                  </a:cubicBezTo>
                  <a:cubicBezTo>
                    <a:pt x="2774" y="204"/>
                    <a:pt x="2772" y="203"/>
                    <a:pt x="2771" y="202"/>
                  </a:cubicBezTo>
                  <a:cubicBezTo>
                    <a:pt x="2770" y="197"/>
                    <a:pt x="2778" y="198"/>
                    <a:pt x="2776" y="192"/>
                  </a:cubicBezTo>
                  <a:cubicBezTo>
                    <a:pt x="2774" y="191"/>
                    <a:pt x="2772" y="191"/>
                    <a:pt x="2770" y="191"/>
                  </a:cubicBezTo>
                  <a:cubicBezTo>
                    <a:pt x="2765" y="191"/>
                    <a:pt x="2758" y="194"/>
                    <a:pt x="2753" y="194"/>
                  </a:cubicBezTo>
                  <a:cubicBezTo>
                    <a:pt x="2751" y="192"/>
                    <a:pt x="2752" y="188"/>
                    <a:pt x="2750" y="187"/>
                  </a:cubicBezTo>
                  <a:cubicBezTo>
                    <a:pt x="2749" y="187"/>
                    <a:pt x="2749" y="187"/>
                    <a:pt x="2749" y="187"/>
                  </a:cubicBezTo>
                  <a:cubicBezTo>
                    <a:pt x="2729" y="187"/>
                    <a:pt x="2707" y="193"/>
                    <a:pt x="2705" y="211"/>
                  </a:cubicBezTo>
                  <a:cubicBezTo>
                    <a:pt x="2711" y="213"/>
                    <a:pt x="2712" y="218"/>
                    <a:pt x="2720" y="218"/>
                  </a:cubicBezTo>
                  <a:cubicBezTo>
                    <a:pt x="2722" y="218"/>
                    <a:pt x="2725" y="214"/>
                    <a:pt x="2728" y="214"/>
                  </a:cubicBezTo>
                  <a:cubicBezTo>
                    <a:pt x="2729" y="214"/>
                    <a:pt x="2730" y="215"/>
                    <a:pt x="2731" y="215"/>
                  </a:cubicBezTo>
                  <a:cubicBezTo>
                    <a:pt x="2730" y="224"/>
                    <a:pt x="2714" y="220"/>
                    <a:pt x="2709" y="225"/>
                  </a:cubicBezTo>
                  <a:cubicBezTo>
                    <a:pt x="2712" y="230"/>
                    <a:pt x="2718" y="231"/>
                    <a:pt x="2725" y="231"/>
                  </a:cubicBezTo>
                  <a:cubicBezTo>
                    <a:pt x="2730" y="231"/>
                    <a:pt x="2736" y="231"/>
                    <a:pt x="2741" y="230"/>
                  </a:cubicBezTo>
                  <a:cubicBezTo>
                    <a:pt x="2747" y="229"/>
                    <a:pt x="2752" y="229"/>
                    <a:pt x="2757" y="229"/>
                  </a:cubicBezTo>
                  <a:cubicBezTo>
                    <a:pt x="2764" y="229"/>
                    <a:pt x="2770" y="230"/>
                    <a:pt x="2773" y="234"/>
                  </a:cubicBezTo>
                  <a:cubicBezTo>
                    <a:pt x="2769" y="236"/>
                    <a:pt x="2765" y="237"/>
                    <a:pt x="2760" y="237"/>
                  </a:cubicBezTo>
                  <a:cubicBezTo>
                    <a:pt x="2755" y="237"/>
                    <a:pt x="2751" y="236"/>
                    <a:pt x="2747" y="236"/>
                  </a:cubicBezTo>
                  <a:cubicBezTo>
                    <a:pt x="2742" y="235"/>
                    <a:pt x="2738" y="235"/>
                    <a:pt x="2734" y="235"/>
                  </a:cubicBezTo>
                  <a:cubicBezTo>
                    <a:pt x="2727" y="235"/>
                    <a:pt x="2720" y="236"/>
                    <a:pt x="2717" y="242"/>
                  </a:cubicBezTo>
                  <a:cubicBezTo>
                    <a:pt x="2724" y="248"/>
                    <a:pt x="2734" y="251"/>
                    <a:pt x="2745" y="251"/>
                  </a:cubicBezTo>
                  <a:cubicBezTo>
                    <a:pt x="2749" y="251"/>
                    <a:pt x="2753" y="250"/>
                    <a:pt x="2757" y="250"/>
                  </a:cubicBezTo>
                  <a:cubicBezTo>
                    <a:pt x="2759" y="254"/>
                    <a:pt x="2759" y="260"/>
                    <a:pt x="2764" y="262"/>
                  </a:cubicBezTo>
                  <a:cubicBezTo>
                    <a:pt x="2775" y="261"/>
                    <a:pt x="2782" y="257"/>
                    <a:pt x="2794" y="257"/>
                  </a:cubicBezTo>
                  <a:cubicBezTo>
                    <a:pt x="2795" y="257"/>
                    <a:pt x="2797" y="257"/>
                    <a:pt x="2798" y="257"/>
                  </a:cubicBezTo>
                  <a:cubicBezTo>
                    <a:pt x="2808" y="253"/>
                    <a:pt x="2821" y="244"/>
                    <a:pt x="2832" y="244"/>
                  </a:cubicBezTo>
                  <a:cubicBezTo>
                    <a:pt x="2835" y="244"/>
                    <a:pt x="2839" y="245"/>
                    <a:pt x="2841" y="247"/>
                  </a:cubicBezTo>
                  <a:cubicBezTo>
                    <a:pt x="2841" y="249"/>
                    <a:pt x="2835" y="247"/>
                    <a:pt x="2836" y="251"/>
                  </a:cubicBezTo>
                  <a:cubicBezTo>
                    <a:pt x="2838" y="254"/>
                    <a:pt x="2842" y="255"/>
                    <a:pt x="2846" y="255"/>
                  </a:cubicBezTo>
                  <a:cubicBezTo>
                    <a:pt x="2849" y="255"/>
                    <a:pt x="2852" y="254"/>
                    <a:pt x="2856" y="253"/>
                  </a:cubicBezTo>
                  <a:cubicBezTo>
                    <a:pt x="2860" y="253"/>
                    <a:pt x="2863" y="252"/>
                    <a:pt x="2867" y="252"/>
                  </a:cubicBezTo>
                  <a:cubicBezTo>
                    <a:pt x="2868" y="252"/>
                    <a:pt x="2869" y="252"/>
                    <a:pt x="2870" y="252"/>
                  </a:cubicBezTo>
                  <a:cubicBezTo>
                    <a:pt x="2872" y="247"/>
                    <a:pt x="2863" y="249"/>
                    <a:pt x="2864" y="244"/>
                  </a:cubicBezTo>
                  <a:cubicBezTo>
                    <a:pt x="2865" y="241"/>
                    <a:pt x="2869" y="240"/>
                    <a:pt x="2873" y="240"/>
                  </a:cubicBezTo>
                  <a:cubicBezTo>
                    <a:pt x="2876" y="240"/>
                    <a:pt x="2878" y="241"/>
                    <a:pt x="2880" y="241"/>
                  </a:cubicBezTo>
                  <a:cubicBezTo>
                    <a:pt x="2883" y="239"/>
                    <a:pt x="2885" y="237"/>
                    <a:pt x="2882" y="233"/>
                  </a:cubicBezTo>
                  <a:cubicBezTo>
                    <a:pt x="2870" y="231"/>
                    <a:pt x="2860" y="226"/>
                    <a:pt x="2850" y="222"/>
                  </a:cubicBezTo>
                  <a:cubicBezTo>
                    <a:pt x="2843" y="214"/>
                    <a:pt x="2843" y="201"/>
                    <a:pt x="2837" y="192"/>
                  </a:cubicBezTo>
                  <a:cubicBezTo>
                    <a:pt x="2840" y="188"/>
                    <a:pt x="2847" y="188"/>
                    <a:pt x="2848" y="183"/>
                  </a:cubicBezTo>
                  <a:cubicBezTo>
                    <a:pt x="2847" y="177"/>
                    <a:pt x="2840" y="173"/>
                    <a:pt x="2833" y="173"/>
                  </a:cubicBezTo>
                  <a:moveTo>
                    <a:pt x="2665" y="164"/>
                  </a:moveTo>
                  <a:cubicBezTo>
                    <a:pt x="2658" y="164"/>
                    <a:pt x="2651" y="166"/>
                    <a:pt x="2645" y="171"/>
                  </a:cubicBezTo>
                  <a:cubicBezTo>
                    <a:pt x="2656" y="187"/>
                    <a:pt x="2635" y="198"/>
                    <a:pt x="2632" y="214"/>
                  </a:cubicBezTo>
                  <a:cubicBezTo>
                    <a:pt x="2636" y="217"/>
                    <a:pt x="2642" y="217"/>
                    <a:pt x="2648" y="217"/>
                  </a:cubicBezTo>
                  <a:cubicBezTo>
                    <a:pt x="2649" y="217"/>
                    <a:pt x="2651" y="217"/>
                    <a:pt x="2652" y="217"/>
                  </a:cubicBezTo>
                  <a:cubicBezTo>
                    <a:pt x="2655" y="221"/>
                    <a:pt x="2659" y="222"/>
                    <a:pt x="2662" y="222"/>
                  </a:cubicBezTo>
                  <a:cubicBezTo>
                    <a:pt x="2669" y="222"/>
                    <a:pt x="2677" y="216"/>
                    <a:pt x="2683" y="213"/>
                  </a:cubicBezTo>
                  <a:cubicBezTo>
                    <a:pt x="2696" y="197"/>
                    <a:pt x="2717" y="189"/>
                    <a:pt x="2734" y="177"/>
                  </a:cubicBezTo>
                  <a:cubicBezTo>
                    <a:pt x="2728" y="172"/>
                    <a:pt x="2718" y="171"/>
                    <a:pt x="2710" y="167"/>
                  </a:cubicBezTo>
                  <a:cubicBezTo>
                    <a:pt x="2705" y="169"/>
                    <a:pt x="2703" y="172"/>
                    <a:pt x="2697" y="173"/>
                  </a:cubicBezTo>
                  <a:cubicBezTo>
                    <a:pt x="2689" y="168"/>
                    <a:pt x="2677" y="164"/>
                    <a:pt x="2665" y="164"/>
                  </a:cubicBezTo>
                  <a:moveTo>
                    <a:pt x="1117" y="163"/>
                  </a:moveTo>
                  <a:cubicBezTo>
                    <a:pt x="1114" y="163"/>
                    <a:pt x="1113" y="165"/>
                    <a:pt x="1114" y="168"/>
                  </a:cubicBezTo>
                  <a:cubicBezTo>
                    <a:pt x="1115" y="170"/>
                    <a:pt x="1116" y="172"/>
                    <a:pt x="1119" y="172"/>
                  </a:cubicBezTo>
                  <a:cubicBezTo>
                    <a:pt x="1121" y="172"/>
                    <a:pt x="1123" y="171"/>
                    <a:pt x="1126" y="166"/>
                  </a:cubicBezTo>
                  <a:cubicBezTo>
                    <a:pt x="1122" y="164"/>
                    <a:pt x="1119" y="163"/>
                    <a:pt x="1117" y="163"/>
                  </a:cubicBezTo>
                  <a:moveTo>
                    <a:pt x="1237" y="150"/>
                  </a:moveTo>
                  <a:cubicBezTo>
                    <a:pt x="1235" y="150"/>
                    <a:pt x="1233" y="150"/>
                    <a:pt x="1231" y="150"/>
                  </a:cubicBezTo>
                  <a:cubicBezTo>
                    <a:pt x="1228" y="154"/>
                    <a:pt x="1233" y="159"/>
                    <a:pt x="1229" y="161"/>
                  </a:cubicBezTo>
                  <a:cubicBezTo>
                    <a:pt x="1224" y="158"/>
                    <a:pt x="1219" y="158"/>
                    <a:pt x="1214" y="158"/>
                  </a:cubicBezTo>
                  <a:cubicBezTo>
                    <a:pt x="1207" y="158"/>
                    <a:pt x="1200" y="159"/>
                    <a:pt x="1193" y="161"/>
                  </a:cubicBezTo>
                  <a:cubicBezTo>
                    <a:pt x="1186" y="162"/>
                    <a:pt x="1180" y="164"/>
                    <a:pt x="1174" y="164"/>
                  </a:cubicBezTo>
                  <a:cubicBezTo>
                    <a:pt x="1172" y="164"/>
                    <a:pt x="1171" y="164"/>
                    <a:pt x="1169" y="163"/>
                  </a:cubicBezTo>
                  <a:cubicBezTo>
                    <a:pt x="1165" y="167"/>
                    <a:pt x="1170" y="176"/>
                    <a:pt x="1166" y="181"/>
                  </a:cubicBezTo>
                  <a:cubicBezTo>
                    <a:pt x="1168" y="186"/>
                    <a:pt x="1174" y="188"/>
                    <a:pt x="1175" y="193"/>
                  </a:cubicBezTo>
                  <a:cubicBezTo>
                    <a:pt x="1173" y="197"/>
                    <a:pt x="1170" y="201"/>
                    <a:pt x="1163" y="201"/>
                  </a:cubicBezTo>
                  <a:cubicBezTo>
                    <a:pt x="1163" y="201"/>
                    <a:pt x="1162" y="201"/>
                    <a:pt x="1162" y="201"/>
                  </a:cubicBezTo>
                  <a:cubicBezTo>
                    <a:pt x="1158" y="198"/>
                    <a:pt x="1165" y="195"/>
                    <a:pt x="1162" y="192"/>
                  </a:cubicBezTo>
                  <a:cubicBezTo>
                    <a:pt x="1160" y="192"/>
                    <a:pt x="1158" y="192"/>
                    <a:pt x="1156" y="192"/>
                  </a:cubicBezTo>
                  <a:cubicBezTo>
                    <a:pt x="1153" y="192"/>
                    <a:pt x="1149" y="192"/>
                    <a:pt x="1145" y="192"/>
                  </a:cubicBezTo>
                  <a:cubicBezTo>
                    <a:pt x="1141" y="192"/>
                    <a:pt x="1137" y="192"/>
                    <a:pt x="1133" y="192"/>
                  </a:cubicBezTo>
                  <a:cubicBezTo>
                    <a:pt x="1115" y="192"/>
                    <a:pt x="1099" y="194"/>
                    <a:pt x="1105" y="211"/>
                  </a:cubicBezTo>
                  <a:cubicBezTo>
                    <a:pt x="1111" y="215"/>
                    <a:pt x="1134" y="220"/>
                    <a:pt x="1136" y="231"/>
                  </a:cubicBezTo>
                  <a:cubicBezTo>
                    <a:pt x="1137" y="238"/>
                    <a:pt x="1131" y="242"/>
                    <a:pt x="1126" y="242"/>
                  </a:cubicBezTo>
                  <a:cubicBezTo>
                    <a:pt x="1122" y="242"/>
                    <a:pt x="1118" y="240"/>
                    <a:pt x="1117" y="237"/>
                  </a:cubicBezTo>
                  <a:cubicBezTo>
                    <a:pt x="1118" y="232"/>
                    <a:pt x="1124" y="233"/>
                    <a:pt x="1125" y="227"/>
                  </a:cubicBezTo>
                  <a:cubicBezTo>
                    <a:pt x="1106" y="225"/>
                    <a:pt x="1100" y="214"/>
                    <a:pt x="1080" y="213"/>
                  </a:cubicBezTo>
                  <a:cubicBezTo>
                    <a:pt x="1074" y="215"/>
                    <a:pt x="1078" y="220"/>
                    <a:pt x="1074" y="222"/>
                  </a:cubicBezTo>
                  <a:cubicBezTo>
                    <a:pt x="1073" y="222"/>
                    <a:pt x="1073" y="222"/>
                    <a:pt x="1073" y="222"/>
                  </a:cubicBezTo>
                  <a:cubicBezTo>
                    <a:pt x="1071" y="222"/>
                    <a:pt x="1069" y="221"/>
                    <a:pt x="1067" y="220"/>
                  </a:cubicBezTo>
                  <a:cubicBezTo>
                    <a:pt x="1066" y="219"/>
                    <a:pt x="1064" y="218"/>
                    <a:pt x="1062" y="218"/>
                  </a:cubicBezTo>
                  <a:cubicBezTo>
                    <a:pt x="1061" y="218"/>
                    <a:pt x="1060" y="218"/>
                    <a:pt x="1059" y="219"/>
                  </a:cubicBezTo>
                  <a:cubicBezTo>
                    <a:pt x="1054" y="233"/>
                    <a:pt x="1082" y="226"/>
                    <a:pt x="1085" y="237"/>
                  </a:cubicBezTo>
                  <a:cubicBezTo>
                    <a:pt x="1082" y="237"/>
                    <a:pt x="1079" y="238"/>
                    <a:pt x="1076" y="238"/>
                  </a:cubicBezTo>
                  <a:cubicBezTo>
                    <a:pt x="1067" y="238"/>
                    <a:pt x="1058" y="235"/>
                    <a:pt x="1054" y="229"/>
                  </a:cubicBezTo>
                  <a:cubicBezTo>
                    <a:pt x="1051" y="226"/>
                    <a:pt x="1052" y="221"/>
                    <a:pt x="1047" y="218"/>
                  </a:cubicBezTo>
                  <a:cubicBezTo>
                    <a:pt x="1037" y="220"/>
                    <a:pt x="1032" y="224"/>
                    <a:pt x="1027" y="230"/>
                  </a:cubicBezTo>
                  <a:cubicBezTo>
                    <a:pt x="1035" y="238"/>
                    <a:pt x="1037" y="252"/>
                    <a:pt x="1031" y="264"/>
                  </a:cubicBezTo>
                  <a:cubicBezTo>
                    <a:pt x="1034" y="264"/>
                    <a:pt x="1037" y="265"/>
                    <a:pt x="1041" y="265"/>
                  </a:cubicBezTo>
                  <a:cubicBezTo>
                    <a:pt x="1044" y="265"/>
                    <a:pt x="1047" y="264"/>
                    <a:pt x="1049" y="264"/>
                  </a:cubicBezTo>
                  <a:cubicBezTo>
                    <a:pt x="1052" y="264"/>
                    <a:pt x="1055" y="264"/>
                    <a:pt x="1058" y="264"/>
                  </a:cubicBezTo>
                  <a:cubicBezTo>
                    <a:pt x="1067" y="264"/>
                    <a:pt x="1075" y="266"/>
                    <a:pt x="1078" y="275"/>
                  </a:cubicBezTo>
                  <a:cubicBezTo>
                    <a:pt x="1080" y="281"/>
                    <a:pt x="1076" y="285"/>
                    <a:pt x="1080" y="292"/>
                  </a:cubicBezTo>
                  <a:cubicBezTo>
                    <a:pt x="1078" y="293"/>
                    <a:pt x="1076" y="293"/>
                    <a:pt x="1075" y="293"/>
                  </a:cubicBezTo>
                  <a:cubicBezTo>
                    <a:pt x="1066" y="293"/>
                    <a:pt x="1067" y="281"/>
                    <a:pt x="1066" y="274"/>
                  </a:cubicBezTo>
                  <a:cubicBezTo>
                    <a:pt x="1063" y="272"/>
                    <a:pt x="1058" y="271"/>
                    <a:pt x="1052" y="271"/>
                  </a:cubicBezTo>
                  <a:cubicBezTo>
                    <a:pt x="1048" y="271"/>
                    <a:pt x="1044" y="271"/>
                    <a:pt x="1041" y="272"/>
                  </a:cubicBezTo>
                  <a:cubicBezTo>
                    <a:pt x="1040" y="278"/>
                    <a:pt x="1047" y="278"/>
                    <a:pt x="1047" y="283"/>
                  </a:cubicBezTo>
                  <a:cubicBezTo>
                    <a:pt x="1045" y="287"/>
                    <a:pt x="1038" y="286"/>
                    <a:pt x="1035" y="290"/>
                  </a:cubicBezTo>
                  <a:cubicBezTo>
                    <a:pt x="1036" y="302"/>
                    <a:pt x="1018" y="308"/>
                    <a:pt x="1001" y="308"/>
                  </a:cubicBezTo>
                  <a:cubicBezTo>
                    <a:pt x="989" y="308"/>
                    <a:pt x="978" y="305"/>
                    <a:pt x="974" y="300"/>
                  </a:cubicBezTo>
                  <a:cubicBezTo>
                    <a:pt x="976" y="297"/>
                    <a:pt x="980" y="296"/>
                    <a:pt x="984" y="296"/>
                  </a:cubicBezTo>
                  <a:cubicBezTo>
                    <a:pt x="991" y="296"/>
                    <a:pt x="998" y="299"/>
                    <a:pt x="1003" y="301"/>
                  </a:cubicBezTo>
                  <a:cubicBezTo>
                    <a:pt x="1016" y="296"/>
                    <a:pt x="1025" y="288"/>
                    <a:pt x="1028" y="275"/>
                  </a:cubicBezTo>
                  <a:cubicBezTo>
                    <a:pt x="1016" y="268"/>
                    <a:pt x="1026" y="250"/>
                    <a:pt x="1024" y="239"/>
                  </a:cubicBezTo>
                  <a:cubicBezTo>
                    <a:pt x="1023" y="234"/>
                    <a:pt x="1016" y="233"/>
                    <a:pt x="1017" y="228"/>
                  </a:cubicBezTo>
                  <a:cubicBezTo>
                    <a:pt x="1027" y="222"/>
                    <a:pt x="1026" y="208"/>
                    <a:pt x="1013" y="205"/>
                  </a:cubicBezTo>
                  <a:cubicBezTo>
                    <a:pt x="1011" y="201"/>
                    <a:pt x="1012" y="197"/>
                    <a:pt x="1008" y="195"/>
                  </a:cubicBezTo>
                  <a:cubicBezTo>
                    <a:pt x="1007" y="195"/>
                    <a:pt x="1005" y="195"/>
                    <a:pt x="1004" y="195"/>
                  </a:cubicBezTo>
                  <a:cubicBezTo>
                    <a:pt x="1000" y="195"/>
                    <a:pt x="997" y="195"/>
                    <a:pt x="997" y="199"/>
                  </a:cubicBezTo>
                  <a:cubicBezTo>
                    <a:pt x="998" y="204"/>
                    <a:pt x="1008" y="201"/>
                    <a:pt x="1008" y="206"/>
                  </a:cubicBezTo>
                  <a:cubicBezTo>
                    <a:pt x="1007" y="207"/>
                    <a:pt x="1005" y="207"/>
                    <a:pt x="1004" y="207"/>
                  </a:cubicBezTo>
                  <a:cubicBezTo>
                    <a:pt x="1002" y="207"/>
                    <a:pt x="1000" y="207"/>
                    <a:pt x="998" y="206"/>
                  </a:cubicBezTo>
                  <a:cubicBezTo>
                    <a:pt x="996" y="206"/>
                    <a:pt x="994" y="205"/>
                    <a:pt x="992" y="205"/>
                  </a:cubicBezTo>
                  <a:cubicBezTo>
                    <a:pt x="991" y="205"/>
                    <a:pt x="989" y="206"/>
                    <a:pt x="988" y="206"/>
                  </a:cubicBezTo>
                  <a:cubicBezTo>
                    <a:pt x="986" y="220"/>
                    <a:pt x="979" y="230"/>
                    <a:pt x="964" y="233"/>
                  </a:cubicBezTo>
                  <a:cubicBezTo>
                    <a:pt x="962" y="240"/>
                    <a:pt x="970" y="245"/>
                    <a:pt x="965" y="253"/>
                  </a:cubicBezTo>
                  <a:cubicBezTo>
                    <a:pt x="972" y="259"/>
                    <a:pt x="980" y="264"/>
                    <a:pt x="987" y="270"/>
                  </a:cubicBezTo>
                  <a:cubicBezTo>
                    <a:pt x="985" y="274"/>
                    <a:pt x="983" y="277"/>
                    <a:pt x="978" y="278"/>
                  </a:cubicBezTo>
                  <a:cubicBezTo>
                    <a:pt x="958" y="270"/>
                    <a:pt x="940" y="257"/>
                    <a:pt x="912" y="257"/>
                  </a:cubicBezTo>
                  <a:cubicBezTo>
                    <a:pt x="908" y="257"/>
                    <a:pt x="905" y="257"/>
                    <a:pt x="902" y="257"/>
                  </a:cubicBezTo>
                  <a:cubicBezTo>
                    <a:pt x="898" y="256"/>
                    <a:pt x="897" y="251"/>
                    <a:pt x="894" y="249"/>
                  </a:cubicBezTo>
                  <a:cubicBezTo>
                    <a:pt x="890" y="249"/>
                    <a:pt x="886" y="246"/>
                    <a:pt x="883" y="246"/>
                  </a:cubicBezTo>
                  <a:cubicBezTo>
                    <a:pt x="881" y="246"/>
                    <a:pt x="880" y="247"/>
                    <a:pt x="879" y="248"/>
                  </a:cubicBezTo>
                  <a:cubicBezTo>
                    <a:pt x="877" y="260"/>
                    <a:pt x="900" y="258"/>
                    <a:pt x="903" y="270"/>
                  </a:cubicBezTo>
                  <a:cubicBezTo>
                    <a:pt x="899" y="272"/>
                    <a:pt x="893" y="276"/>
                    <a:pt x="887" y="276"/>
                  </a:cubicBezTo>
                  <a:cubicBezTo>
                    <a:pt x="887" y="276"/>
                    <a:pt x="886" y="276"/>
                    <a:pt x="885" y="276"/>
                  </a:cubicBezTo>
                  <a:cubicBezTo>
                    <a:pt x="882" y="273"/>
                    <a:pt x="887" y="269"/>
                    <a:pt x="884" y="266"/>
                  </a:cubicBezTo>
                  <a:cubicBezTo>
                    <a:pt x="875" y="268"/>
                    <a:pt x="870" y="274"/>
                    <a:pt x="861" y="274"/>
                  </a:cubicBezTo>
                  <a:cubicBezTo>
                    <a:pt x="858" y="274"/>
                    <a:pt x="856" y="274"/>
                    <a:pt x="852" y="273"/>
                  </a:cubicBezTo>
                  <a:cubicBezTo>
                    <a:pt x="846" y="276"/>
                    <a:pt x="838" y="284"/>
                    <a:pt x="829" y="284"/>
                  </a:cubicBezTo>
                  <a:cubicBezTo>
                    <a:pt x="827" y="284"/>
                    <a:pt x="825" y="284"/>
                    <a:pt x="823" y="283"/>
                  </a:cubicBezTo>
                  <a:cubicBezTo>
                    <a:pt x="827" y="279"/>
                    <a:pt x="837" y="275"/>
                    <a:pt x="834" y="268"/>
                  </a:cubicBezTo>
                  <a:cubicBezTo>
                    <a:pt x="834" y="268"/>
                    <a:pt x="833" y="268"/>
                    <a:pt x="833" y="268"/>
                  </a:cubicBezTo>
                  <a:cubicBezTo>
                    <a:pt x="826" y="268"/>
                    <a:pt x="822" y="274"/>
                    <a:pt x="817" y="275"/>
                  </a:cubicBezTo>
                  <a:cubicBezTo>
                    <a:pt x="815" y="275"/>
                    <a:pt x="814" y="275"/>
                    <a:pt x="812" y="275"/>
                  </a:cubicBezTo>
                  <a:cubicBezTo>
                    <a:pt x="811" y="275"/>
                    <a:pt x="810" y="275"/>
                    <a:pt x="809" y="275"/>
                  </a:cubicBezTo>
                  <a:cubicBezTo>
                    <a:pt x="808" y="275"/>
                    <a:pt x="806" y="275"/>
                    <a:pt x="805" y="275"/>
                  </a:cubicBezTo>
                  <a:cubicBezTo>
                    <a:pt x="803" y="275"/>
                    <a:pt x="801" y="275"/>
                    <a:pt x="799" y="276"/>
                  </a:cubicBezTo>
                  <a:cubicBezTo>
                    <a:pt x="796" y="277"/>
                    <a:pt x="791" y="281"/>
                    <a:pt x="787" y="283"/>
                  </a:cubicBezTo>
                  <a:cubicBezTo>
                    <a:pt x="784" y="284"/>
                    <a:pt x="780" y="285"/>
                    <a:pt x="778" y="286"/>
                  </a:cubicBezTo>
                  <a:cubicBezTo>
                    <a:pt x="770" y="290"/>
                    <a:pt x="767" y="298"/>
                    <a:pt x="761" y="299"/>
                  </a:cubicBezTo>
                  <a:cubicBezTo>
                    <a:pt x="760" y="299"/>
                    <a:pt x="760" y="299"/>
                    <a:pt x="759" y="299"/>
                  </a:cubicBezTo>
                  <a:cubicBezTo>
                    <a:pt x="753" y="299"/>
                    <a:pt x="746" y="295"/>
                    <a:pt x="743" y="291"/>
                  </a:cubicBezTo>
                  <a:cubicBezTo>
                    <a:pt x="745" y="285"/>
                    <a:pt x="758" y="288"/>
                    <a:pt x="761" y="282"/>
                  </a:cubicBezTo>
                  <a:cubicBezTo>
                    <a:pt x="755" y="276"/>
                    <a:pt x="745" y="270"/>
                    <a:pt x="734" y="270"/>
                  </a:cubicBezTo>
                  <a:cubicBezTo>
                    <a:pt x="732" y="270"/>
                    <a:pt x="730" y="271"/>
                    <a:pt x="728" y="271"/>
                  </a:cubicBezTo>
                  <a:cubicBezTo>
                    <a:pt x="733" y="277"/>
                    <a:pt x="731" y="284"/>
                    <a:pt x="732" y="292"/>
                  </a:cubicBezTo>
                  <a:cubicBezTo>
                    <a:pt x="733" y="298"/>
                    <a:pt x="742" y="307"/>
                    <a:pt x="732" y="309"/>
                  </a:cubicBezTo>
                  <a:cubicBezTo>
                    <a:pt x="726" y="308"/>
                    <a:pt x="724" y="303"/>
                    <a:pt x="716" y="303"/>
                  </a:cubicBezTo>
                  <a:cubicBezTo>
                    <a:pt x="715" y="303"/>
                    <a:pt x="713" y="303"/>
                    <a:pt x="711" y="303"/>
                  </a:cubicBezTo>
                  <a:cubicBezTo>
                    <a:pt x="707" y="310"/>
                    <a:pt x="696" y="312"/>
                    <a:pt x="691" y="319"/>
                  </a:cubicBezTo>
                  <a:cubicBezTo>
                    <a:pt x="693" y="323"/>
                    <a:pt x="698" y="325"/>
                    <a:pt x="695" y="329"/>
                  </a:cubicBezTo>
                  <a:cubicBezTo>
                    <a:pt x="693" y="330"/>
                    <a:pt x="691" y="330"/>
                    <a:pt x="690" y="330"/>
                  </a:cubicBezTo>
                  <a:cubicBezTo>
                    <a:pt x="684" y="330"/>
                    <a:pt x="678" y="328"/>
                    <a:pt x="673" y="325"/>
                  </a:cubicBezTo>
                  <a:cubicBezTo>
                    <a:pt x="668" y="323"/>
                    <a:pt x="663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5" y="325"/>
                    <a:pt x="661" y="329"/>
                    <a:pt x="663" y="332"/>
                  </a:cubicBezTo>
                  <a:cubicBezTo>
                    <a:pt x="665" y="334"/>
                    <a:pt x="673" y="332"/>
                    <a:pt x="674" y="335"/>
                  </a:cubicBezTo>
                  <a:cubicBezTo>
                    <a:pt x="672" y="340"/>
                    <a:pt x="669" y="342"/>
                    <a:pt x="666" y="342"/>
                  </a:cubicBezTo>
                  <a:cubicBezTo>
                    <a:pt x="660" y="342"/>
                    <a:pt x="654" y="337"/>
                    <a:pt x="649" y="335"/>
                  </a:cubicBezTo>
                  <a:cubicBezTo>
                    <a:pt x="646" y="333"/>
                    <a:pt x="643" y="334"/>
                    <a:pt x="640" y="333"/>
                  </a:cubicBezTo>
                  <a:cubicBezTo>
                    <a:pt x="631" y="328"/>
                    <a:pt x="639" y="322"/>
                    <a:pt x="642" y="315"/>
                  </a:cubicBezTo>
                  <a:cubicBezTo>
                    <a:pt x="635" y="307"/>
                    <a:pt x="615" y="305"/>
                    <a:pt x="616" y="293"/>
                  </a:cubicBezTo>
                  <a:cubicBezTo>
                    <a:pt x="626" y="294"/>
                    <a:pt x="636" y="303"/>
                    <a:pt x="650" y="306"/>
                  </a:cubicBezTo>
                  <a:cubicBezTo>
                    <a:pt x="660" y="308"/>
                    <a:pt x="669" y="309"/>
                    <a:pt x="678" y="309"/>
                  </a:cubicBezTo>
                  <a:cubicBezTo>
                    <a:pt x="689" y="309"/>
                    <a:pt x="699" y="307"/>
                    <a:pt x="705" y="299"/>
                  </a:cubicBezTo>
                  <a:cubicBezTo>
                    <a:pt x="710" y="290"/>
                    <a:pt x="696" y="279"/>
                    <a:pt x="684" y="279"/>
                  </a:cubicBezTo>
                  <a:cubicBezTo>
                    <a:pt x="683" y="279"/>
                    <a:pt x="683" y="279"/>
                    <a:pt x="683" y="279"/>
                  </a:cubicBezTo>
                  <a:cubicBezTo>
                    <a:pt x="667" y="270"/>
                    <a:pt x="646" y="265"/>
                    <a:pt x="621" y="264"/>
                  </a:cubicBezTo>
                  <a:cubicBezTo>
                    <a:pt x="620" y="260"/>
                    <a:pt x="621" y="255"/>
                    <a:pt x="619" y="253"/>
                  </a:cubicBezTo>
                  <a:cubicBezTo>
                    <a:pt x="609" y="255"/>
                    <a:pt x="602" y="259"/>
                    <a:pt x="592" y="261"/>
                  </a:cubicBezTo>
                  <a:cubicBezTo>
                    <a:pt x="591" y="259"/>
                    <a:pt x="588" y="259"/>
                    <a:pt x="588" y="256"/>
                  </a:cubicBezTo>
                  <a:cubicBezTo>
                    <a:pt x="592" y="252"/>
                    <a:pt x="599" y="248"/>
                    <a:pt x="594" y="241"/>
                  </a:cubicBezTo>
                  <a:cubicBezTo>
                    <a:pt x="592" y="241"/>
                    <a:pt x="591" y="240"/>
                    <a:pt x="590" y="240"/>
                  </a:cubicBezTo>
                  <a:cubicBezTo>
                    <a:pt x="586" y="240"/>
                    <a:pt x="583" y="243"/>
                    <a:pt x="578" y="243"/>
                  </a:cubicBezTo>
                  <a:cubicBezTo>
                    <a:pt x="577" y="240"/>
                    <a:pt x="578" y="235"/>
                    <a:pt x="573" y="235"/>
                  </a:cubicBezTo>
                  <a:cubicBezTo>
                    <a:pt x="572" y="235"/>
                    <a:pt x="572" y="235"/>
                    <a:pt x="572" y="235"/>
                  </a:cubicBezTo>
                  <a:cubicBezTo>
                    <a:pt x="565" y="237"/>
                    <a:pt x="569" y="243"/>
                    <a:pt x="562" y="245"/>
                  </a:cubicBezTo>
                  <a:cubicBezTo>
                    <a:pt x="561" y="245"/>
                    <a:pt x="560" y="245"/>
                    <a:pt x="560" y="245"/>
                  </a:cubicBezTo>
                  <a:cubicBezTo>
                    <a:pt x="554" y="245"/>
                    <a:pt x="549" y="241"/>
                    <a:pt x="544" y="239"/>
                  </a:cubicBezTo>
                  <a:cubicBezTo>
                    <a:pt x="537" y="245"/>
                    <a:pt x="527" y="250"/>
                    <a:pt x="516" y="250"/>
                  </a:cubicBezTo>
                  <a:cubicBezTo>
                    <a:pt x="513" y="250"/>
                    <a:pt x="510" y="250"/>
                    <a:pt x="506" y="249"/>
                  </a:cubicBezTo>
                  <a:cubicBezTo>
                    <a:pt x="504" y="252"/>
                    <a:pt x="509" y="254"/>
                    <a:pt x="506" y="257"/>
                  </a:cubicBezTo>
                  <a:cubicBezTo>
                    <a:pt x="503" y="260"/>
                    <a:pt x="499" y="260"/>
                    <a:pt x="495" y="260"/>
                  </a:cubicBezTo>
                  <a:cubicBezTo>
                    <a:pt x="491" y="260"/>
                    <a:pt x="487" y="260"/>
                    <a:pt x="482" y="259"/>
                  </a:cubicBezTo>
                  <a:cubicBezTo>
                    <a:pt x="473" y="263"/>
                    <a:pt x="470" y="271"/>
                    <a:pt x="457" y="272"/>
                  </a:cubicBezTo>
                  <a:cubicBezTo>
                    <a:pt x="452" y="271"/>
                    <a:pt x="452" y="265"/>
                    <a:pt x="450" y="263"/>
                  </a:cubicBezTo>
                  <a:cubicBezTo>
                    <a:pt x="443" y="265"/>
                    <a:pt x="437" y="268"/>
                    <a:pt x="434" y="275"/>
                  </a:cubicBezTo>
                  <a:cubicBezTo>
                    <a:pt x="440" y="278"/>
                    <a:pt x="446" y="276"/>
                    <a:pt x="452" y="277"/>
                  </a:cubicBezTo>
                  <a:cubicBezTo>
                    <a:pt x="447" y="280"/>
                    <a:pt x="441" y="283"/>
                    <a:pt x="440" y="290"/>
                  </a:cubicBezTo>
                  <a:cubicBezTo>
                    <a:pt x="434" y="293"/>
                    <a:pt x="428" y="296"/>
                    <a:pt x="423" y="300"/>
                  </a:cubicBezTo>
                  <a:cubicBezTo>
                    <a:pt x="425" y="313"/>
                    <a:pt x="412" y="321"/>
                    <a:pt x="400" y="326"/>
                  </a:cubicBezTo>
                  <a:cubicBezTo>
                    <a:pt x="397" y="328"/>
                    <a:pt x="403" y="330"/>
                    <a:pt x="400" y="332"/>
                  </a:cubicBezTo>
                  <a:cubicBezTo>
                    <a:pt x="395" y="334"/>
                    <a:pt x="388" y="335"/>
                    <a:pt x="387" y="341"/>
                  </a:cubicBezTo>
                  <a:cubicBezTo>
                    <a:pt x="388" y="343"/>
                    <a:pt x="389" y="343"/>
                    <a:pt x="391" y="343"/>
                  </a:cubicBezTo>
                  <a:cubicBezTo>
                    <a:pt x="391" y="343"/>
                    <a:pt x="392" y="343"/>
                    <a:pt x="392" y="343"/>
                  </a:cubicBezTo>
                  <a:cubicBezTo>
                    <a:pt x="393" y="343"/>
                    <a:pt x="393" y="343"/>
                    <a:pt x="394" y="343"/>
                  </a:cubicBezTo>
                  <a:cubicBezTo>
                    <a:pt x="396" y="343"/>
                    <a:pt x="398" y="343"/>
                    <a:pt x="398" y="346"/>
                  </a:cubicBezTo>
                  <a:cubicBezTo>
                    <a:pt x="397" y="348"/>
                    <a:pt x="395" y="349"/>
                    <a:pt x="393" y="349"/>
                  </a:cubicBezTo>
                  <a:cubicBezTo>
                    <a:pt x="390" y="349"/>
                    <a:pt x="387" y="347"/>
                    <a:pt x="383" y="347"/>
                  </a:cubicBezTo>
                  <a:cubicBezTo>
                    <a:pt x="379" y="348"/>
                    <a:pt x="381" y="354"/>
                    <a:pt x="376" y="354"/>
                  </a:cubicBezTo>
                  <a:cubicBezTo>
                    <a:pt x="373" y="353"/>
                    <a:pt x="370" y="353"/>
                    <a:pt x="368" y="353"/>
                  </a:cubicBezTo>
                  <a:cubicBezTo>
                    <a:pt x="363" y="353"/>
                    <a:pt x="360" y="355"/>
                    <a:pt x="356" y="357"/>
                  </a:cubicBezTo>
                  <a:cubicBezTo>
                    <a:pt x="352" y="359"/>
                    <a:pt x="347" y="361"/>
                    <a:pt x="342" y="361"/>
                  </a:cubicBezTo>
                  <a:cubicBezTo>
                    <a:pt x="342" y="361"/>
                    <a:pt x="342" y="361"/>
                    <a:pt x="341" y="361"/>
                  </a:cubicBezTo>
                  <a:cubicBezTo>
                    <a:pt x="343" y="367"/>
                    <a:pt x="340" y="375"/>
                    <a:pt x="344" y="380"/>
                  </a:cubicBezTo>
                  <a:cubicBezTo>
                    <a:pt x="341" y="382"/>
                    <a:pt x="336" y="381"/>
                    <a:pt x="337" y="386"/>
                  </a:cubicBezTo>
                  <a:cubicBezTo>
                    <a:pt x="338" y="387"/>
                    <a:pt x="339" y="387"/>
                    <a:pt x="341" y="387"/>
                  </a:cubicBezTo>
                  <a:cubicBezTo>
                    <a:pt x="342" y="387"/>
                    <a:pt x="343" y="387"/>
                    <a:pt x="344" y="387"/>
                  </a:cubicBezTo>
                  <a:cubicBezTo>
                    <a:pt x="345" y="387"/>
                    <a:pt x="346" y="387"/>
                    <a:pt x="347" y="387"/>
                  </a:cubicBezTo>
                  <a:cubicBezTo>
                    <a:pt x="349" y="387"/>
                    <a:pt x="350" y="387"/>
                    <a:pt x="351" y="389"/>
                  </a:cubicBezTo>
                  <a:cubicBezTo>
                    <a:pt x="349" y="392"/>
                    <a:pt x="344" y="393"/>
                    <a:pt x="341" y="397"/>
                  </a:cubicBezTo>
                  <a:cubicBezTo>
                    <a:pt x="344" y="408"/>
                    <a:pt x="350" y="415"/>
                    <a:pt x="365" y="416"/>
                  </a:cubicBezTo>
                  <a:cubicBezTo>
                    <a:pt x="376" y="412"/>
                    <a:pt x="381" y="403"/>
                    <a:pt x="396" y="402"/>
                  </a:cubicBezTo>
                  <a:cubicBezTo>
                    <a:pt x="403" y="411"/>
                    <a:pt x="418" y="421"/>
                    <a:pt x="408" y="437"/>
                  </a:cubicBezTo>
                  <a:cubicBezTo>
                    <a:pt x="411" y="443"/>
                    <a:pt x="417" y="447"/>
                    <a:pt x="423" y="447"/>
                  </a:cubicBezTo>
                  <a:cubicBezTo>
                    <a:pt x="428" y="447"/>
                    <a:pt x="434" y="444"/>
                    <a:pt x="438" y="440"/>
                  </a:cubicBezTo>
                  <a:cubicBezTo>
                    <a:pt x="439" y="440"/>
                    <a:pt x="440" y="440"/>
                    <a:pt x="441" y="440"/>
                  </a:cubicBezTo>
                  <a:cubicBezTo>
                    <a:pt x="452" y="440"/>
                    <a:pt x="469" y="432"/>
                    <a:pt x="459" y="423"/>
                  </a:cubicBezTo>
                  <a:cubicBezTo>
                    <a:pt x="455" y="424"/>
                    <a:pt x="457" y="431"/>
                    <a:pt x="452" y="431"/>
                  </a:cubicBezTo>
                  <a:cubicBezTo>
                    <a:pt x="452" y="431"/>
                    <a:pt x="452" y="430"/>
                    <a:pt x="451" y="430"/>
                  </a:cubicBezTo>
                  <a:cubicBezTo>
                    <a:pt x="441" y="408"/>
                    <a:pt x="478" y="409"/>
                    <a:pt x="477" y="388"/>
                  </a:cubicBezTo>
                  <a:cubicBezTo>
                    <a:pt x="474" y="383"/>
                    <a:pt x="465" y="384"/>
                    <a:pt x="462" y="379"/>
                  </a:cubicBezTo>
                  <a:cubicBezTo>
                    <a:pt x="465" y="368"/>
                    <a:pt x="463" y="361"/>
                    <a:pt x="468" y="355"/>
                  </a:cubicBezTo>
                  <a:cubicBezTo>
                    <a:pt x="477" y="344"/>
                    <a:pt x="505" y="345"/>
                    <a:pt x="509" y="330"/>
                  </a:cubicBezTo>
                  <a:cubicBezTo>
                    <a:pt x="508" y="327"/>
                    <a:pt x="506" y="325"/>
                    <a:pt x="504" y="322"/>
                  </a:cubicBezTo>
                  <a:cubicBezTo>
                    <a:pt x="509" y="310"/>
                    <a:pt x="526" y="315"/>
                    <a:pt x="541" y="312"/>
                  </a:cubicBezTo>
                  <a:cubicBezTo>
                    <a:pt x="564" y="325"/>
                    <a:pt x="521" y="335"/>
                    <a:pt x="516" y="346"/>
                  </a:cubicBezTo>
                  <a:cubicBezTo>
                    <a:pt x="506" y="348"/>
                    <a:pt x="504" y="358"/>
                    <a:pt x="501" y="366"/>
                  </a:cubicBezTo>
                  <a:cubicBezTo>
                    <a:pt x="506" y="370"/>
                    <a:pt x="504" y="376"/>
                    <a:pt x="501" y="381"/>
                  </a:cubicBezTo>
                  <a:cubicBezTo>
                    <a:pt x="509" y="387"/>
                    <a:pt x="519" y="390"/>
                    <a:pt x="529" y="390"/>
                  </a:cubicBezTo>
                  <a:cubicBezTo>
                    <a:pt x="538" y="390"/>
                    <a:pt x="548" y="388"/>
                    <a:pt x="558" y="386"/>
                  </a:cubicBezTo>
                  <a:cubicBezTo>
                    <a:pt x="565" y="385"/>
                    <a:pt x="570" y="382"/>
                    <a:pt x="575" y="382"/>
                  </a:cubicBezTo>
                  <a:cubicBezTo>
                    <a:pt x="579" y="382"/>
                    <a:pt x="582" y="384"/>
                    <a:pt x="585" y="389"/>
                  </a:cubicBezTo>
                  <a:cubicBezTo>
                    <a:pt x="582" y="394"/>
                    <a:pt x="572" y="398"/>
                    <a:pt x="563" y="398"/>
                  </a:cubicBezTo>
                  <a:cubicBezTo>
                    <a:pt x="558" y="398"/>
                    <a:pt x="554" y="397"/>
                    <a:pt x="551" y="394"/>
                  </a:cubicBezTo>
                  <a:cubicBezTo>
                    <a:pt x="545" y="398"/>
                    <a:pt x="533" y="397"/>
                    <a:pt x="529" y="403"/>
                  </a:cubicBezTo>
                  <a:cubicBezTo>
                    <a:pt x="534" y="411"/>
                    <a:pt x="538" y="422"/>
                    <a:pt x="527" y="429"/>
                  </a:cubicBezTo>
                  <a:cubicBezTo>
                    <a:pt x="520" y="426"/>
                    <a:pt x="522" y="419"/>
                    <a:pt x="515" y="417"/>
                  </a:cubicBezTo>
                  <a:cubicBezTo>
                    <a:pt x="515" y="417"/>
                    <a:pt x="514" y="417"/>
                    <a:pt x="513" y="417"/>
                  </a:cubicBezTo>
                  <a:cubicBezTo>
                    <a:pt x="501" y="417"/>
                    <a:pt x="499" y="437"/>
                    <a:pt x="501" y="449"/>
                  </a:cubicBezTo>
                  <a:cubicBezTo>
                    <a:pt x="496" y="453"/>
                    <a:pt x="488" y="456"/>
                    <a:pt x="481" y="458"/>
                  </a:cubicBezTo>
                  <a:cubicBezTo>
                    <a:pt x="476" y="453"/>
                    <a:pt x="472" y="451"/>
                    <a:pt x="468" y="451"/>
                  </a:cubicBezTo>
                  <a:cubicBezTo>
                    <a:pt x="460" y="451"/>
                    <a:pt x="452" y="458"/>
                    <a:pt x="438" y="458"/>
                  </a:cubicBezTo>
                  <a:cubicBezTo>
                    <a:pt x="436" y="464"/>
                    <a:pt x="433" y="466"/>
                    <a:pt x="430" y="466"/>
                  </a:cubicBezTo>
                  <a:cubicBezTo>
                    <a:pt x="425" y="466"/>
                    <a:pt x="420" y="461"/>
                    <a:pt x="418" y="456"/>
                  </a:cubicBezTo>
                  <a:cubicBezTo>
                    <a:pt x="418" y="456"/>
                    <a:pt x="417" y="456"/>
                    <a:pt x="417" y="456"/>
                  </a:cubicBezTo>
                  <a:cubicBezTo>
                    <a:pt x="412" y="456"/>
                    <a:pt x="406" y="462"/>
                    <a:pt x="399" y="463"/>
                  </a:cubicBezTo>
                  <a:cubicBezTo>
                    <a:pt x="395" y="459"/>
                    <a:pt x="390" y="456"/>
                    <a:pt x="387" y="451"/>
                  </a:cubicBezTo>
                  <a:cubicBezTo>
                    <a:pt x="398" y="444"/>
                    <a:pt x="392" y="427"/>
                    <a:pt x="393" y="418"/>
                  </a:cubicBezTo>
                  <a:cubicBezTo>
                    <a:pt x="392" y="418"/>
                    <a:pt x="390" y="418"/>
                    <a:pt x="389" y="418"/>
                  </a:cubicBezTo>
                  <a:cubicBezTo>
                    <a:pt x="381" y="418"/>
                    <a:pt x="377" y="424"/>
                    <a:pt x="372" y="428"/>
                  </a:cubicBezTo>
                  <a:cubicBezTo>
                    <a:pt x="372" y="440"/>
                    <a:pt x="379" y="457"/>
                    <a:pt x="369" y="467"/>
                  </a:cubicBezTo>
                  <a:cubicBezTo>
                    <a:pt x="367" y="466"/>
                    <a:pt x="365" y="466"/>
                    <a:pt x="363" y="466"/>
                  </a:cubicBezTo>
                  <a:cubicBezTo>
                    <a:pt x="359" y="466"/>
                    <a:pt x="355" y="467"/>
                    <a:pt x="351" y="468"/>
                  </a:cubicBezTo>
                  <a:cubicBezTo>
                    <a:pt x="346" y="469"/>
                    <a:pt x="342" y="470"/>
                    <a:pt x="337" y="470"/>
                  </a:cubicBezTo>
                  <a:cubicBezTo>
                    <a:pt x="337" y="470"/>
                    <a:pt x="337" y="470"/>
                    <a:pt x="337" y="470"/>
                  </a:cubicBezTo>
                  <a:cubicBezTo>
                    <a:pt x="333" y="474"/>
                    <a:pt x="331" y="479"/>
                    <a:pt x="329" y="485"/>
                  </a:cubicBezTo>
                  <a:cubicBezTo>
                    <a:pt x="322" y="489"/>
                    <a:pt x="316" y="494"/>
                    <a:pt x="309" y="498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237" y="150"/>
                    <a:pt x="1237" y="150"/>
                    <a:pt x="1237" y="150"/>
                  </a:cubicBezTo>
                  <a:moveTo>
                    <a:pt x="2942" y="147"/>
                  </a:moveTo>
                  <a:cubicBezTo>
                    <a:pt x="2936" y="147"/>
                    <a:pt x="2929" y="149"/>
                    <a:pt x="2926" y="153"/>
                  </a:cubicBezTo>
                  <a:cubicBezTo>
                    <a:pt x="2927" y="161"/>
                    <a:pt x="2939" y="161"/>
                    <a:pt x="2942" y="168"/>
                  </a:cubicBezTo>
                  <a:cubicBezTo>
                    <a:pt x="2936" y="181"/>
                    <a:pt x="2926" y="198"/>
                    <a:pt x="2942" y="208"/>
                  </a:cubicBezTo>
                  <a:cubicBezTo>
                    <a:pt x="2950" y="206"/>
                    <a:pt x="2954" y="202"/>
                    <a:pt x="2952" y="196"/>
                  </a:cubicBezTo>
                  <a:cubicBezTo>
                    <a:pt x="2954" y="195"/>
                    <a:pt x="2957" y="195"/>
                    <a:pt x="2961" y="195"/>
                  </a:cubicBezTo>
                  <a:cubicBezTo>
                    <a:pt x="2962" y="195"/>
                    <a:pt x="2963" y="195"/>
                    <a:pt x="2964" y="195"/>
                  </a:cubicBezTo>
                  <a:cubicBezTo>
                    <a:pt x="2965" y="195"/>
                    <a:pt x="2966" y="195"/>
                    <a:pt x="2967" y="195"/>
                  </a:cubicBezTo>
                  <a:cubicBezTo>
                    <a:pt x="2968" y="195"/>
                    <a:pt x="2968" y="195"/>
                    <a:pt x="2969" y="195"/>
                  </a:cubicBezTo>
                  <a:cubicBezTo>
                    <a:pt x="2972" y="187"/>
                    <a:pt x="2983" y="184"/>
                    <a:pt x="2985" y="175"/>
                  </a:cubicBezTo>
                  <a:cubicBezTo>
                    <a:pt x="2979" y="168"/>
                    <a:pt x="2958" y="173"/>
                    <a:pt x="2949" y="168"/>
                  </a:cubicBezTo>
                  <a:cubicBezTo>
                    <a:pt x="2950" y="161"/>
                    <a:pt x="2957" y="162"/>
                    <a:pt x="2957" y="155"/>
                  </a:cubicBezTo>
                  <a:cubicBezTo>
                    <a:pt x="2956" y="149"/>
                    <a:pt x="2949" y="147"/>
                    <a:pt x="2942" y="147"/>
                  </a:cubicBezTo>
                  <a:moveTo>
                    <a:pt x="2710" y="140"/>
                  </a:moveTo>
                  <a:cubicBezTo>
                    <a:pt x="2706" y="140"/>
                    <a:pt x="2700" y="145"/>
                    <a:pt x="2702" y="150"/>
                  </a:cubicBezTo>
                  <a:cubicBezTo>
                    <a:pt x="2703" y="150"/>
                    <a:pt x="2704" y="150"/>
                    <a:pt x="2705" y="150"/>
                  </a:cubicBezTo>
                  <a:cubicBezTo>
                    <a:pt x="2710" y="150"/>
                    <a:pt x="2715" y="146"/>
                    <a:pt x="2714" y="143"/>
                  </a:cubicBezTo>
                  <a:cubicBezTo>
                    <a:pt x="2714" y="141"/>
                    <a:pt x="2712" y="140"/>
                    <a:pt x="2710" y="140"/>
                  </a:cubicBezTo>
                  <a:moveTo>
                    <a:pt x="973" y="138"/>
                  </a:moveTo>
                  <a:cubicBezTo>
                    <a:pt x="963" y="138"/>
                    <a:pt x="952" y="142"/>
                    <a:pt x="948" y="146"/>
                  </a:cubicBezTo>
                  <a:cubicBezTo>
                    <a:pt x="947" y="146"/>
                    <a:pt x="946" y="146"/>
                    <a:pt x="946" y="146"/>
                  </a:cubicBezTo>
                  <a:cubicBezTo>
                    <a:pt x="937" y="146"/>
                    <a:pt x="931" y="151"/>
                    <a:pt x="923" y="151"/>
                  </a:cubicBezTo>
                  <a:cubicBezTo>
                    <a:pt x="923" y="151"/>
                    <a:pt x="923" y="151"/>
                    <a:pt x="922" y="151"/>
                  </a:cubicBezTo>
                  <a:cubicBezTo>
                    <a:pt x="920" y="151"/>
                    <a:pt x="919" y="151"/>
                    <a:pt x="917" y="150"/>
                  </a:cubicBezTo>
                  <a:cubicBezTo>
                    <a:pt x="915" y="150"/>
                    <a:pt x="913" y="149"/>
                    <a:pt x="911" y="149"/>
                  </a:cubicBezTo>
                  <a:cubicBezTo>
                    <a:pt x="910" y="149"/>
                    <a:pt x="910" y="149"/>
                    <a:pt x="910" y="150"/>
                  </a:cubicBezTo>
                  <a:cubicBezTo>
                    <a:pt x="905" y="150"/>
                    <a:pt x="900" y="154"/>
                    <a:pt x="894" y="156"/>
                  </a:cubicBezTo>
                  <a:cubicBezTo>
                    <a:pt x="887" y="158"/>
                    <a:pt x="881" y="158"/>
                    <a:pt x="876" y="161"/>
                  </a:cubicBezTo>
                  <a:cubicBezTo>
                    <a:pt x="872" y="163"/>
                    <a:pt x="870" y="169"/>
                    <a:pt x="866" y="172"/>
                  </a:cubicBezTo>
                  <a:cubicBezTo>
                    <a:pt x="862" y="175"/>
                    <a:pt x="856" y="179"/>
                    <a:pt x="851" y="182"/>
                  </a:cubicBezTo>
                  <a:cubicBezTo>
                    <a:pt x="845" y="185"/>
                    <a:pt x="837" y="185"/>
                    <a:pt x="833" y="190"/>
                  </a:cubicBezTo>
                  <a:cubicBezTo>
                    <a:pt x="838" y="199"/>
                    <a:pt x="855" y="197"/>
                    <a:pt x="863" y="203"/>
                  </a:cubicBezTo>
                  <a:cubicBezTo>
                    <a:pt x="870" y="184"/>
                    <a:pt x="902" y="181"/>
                    <a:pt x="922" y="171"/>
                  </a:cubicBezTo>
                  <a:cubicBezTo>
                    <a:pt x="928" y="168"/>
                    <a:pt x="932" y="164"/>
                    <a:pt x="938" y="162"/>
                  </a:cubicBezTo>
                  <a:cubicBezTo>
                    <a:pt x="950" y="157"/>
                    <a:pt x="985" y="157"/>
                    <a:pt x="986" y="147"/>
                  </a:cubicBezTo>
                  <a:cubicBezTo>
                    <a:pt x="987" y="140"/>
                    <a:pt x="981" y="138"/>
                    <a:pt x="973" y="138"/>
                  </a:cubicBezTo>
                  <a:moveTo>
                    <a:pt x="2907" y="126"/>
                  </a:moveTo>
                  <a:cubicBezTo>
                    <a:pt x="2905" y="126"/>
                    <a:pt x="2903" y="127"/>
                    <a:pt x="2901" y="128"/>
                  </a:cubicBezTo>
                  <a:cubicBezTo>
                    <a:pt x="2901" y="128"/>
                    <a:pt x="2901" y="128"/>
                    <a:pt x="2901" y="128"/>
                  </a:cubicBezTo>
                  <a:cubicBezTo>
                    <a:pt x="2900" y="128"/>
                    <a:pt x="2899" y="128"/>
                    <a:pt x="2898" y="128"/>
                  </a:cubicBezTo>
                  <a:cubicBezTo>
                    <a:pt x="2897" y="128"/>
                    <a:pt x="2896" y="128"/>
                    <a:pt x="2895" y="128"/>
                  </a:cubicBezTo>
                  <a:cubicBezTo>
                    <a:pt x="2890" y="128"/>
                    <a:pt x="2886" y="129"/>
                    <a:pt x="2885" y="132"/>
                  </a:cubicBezTo>
                  <a:cubicBezTo>
                    <a:pt x="2887" y="134"/>
                    <a:pt x="2888" y="139"/>
                    <a:pt x="2884" y="139"/>
                  </a:cubicBezTo>
                  <a:cubicBezTo>
                    <a:pt x="2880" y="136"/>
                    <a:pt x="2879" y="130"/>
                    <a:pt x="2872" y="128"/>
                  </a:cubicBezTo>
                  <a:cubicBezTo>
                    <a:pt x="2870" y="130"/>
                    <a:pt x="2868" y="132"/>
                    <a:pt x="2866" y="134"/>
                  </a:cubicBezTo>
                  <a:cubicBezTo>
                    <a:pt x="2866" y="138"/>
                    <a:pt x="2870" y="138"/>
                    <a:pt x="2870" y="142"/>
                  </a:cubicBezTo>
                  <a:cubicBezTo>
                    <a:pt x="2867" y="144"/>
                    <a:pt x="2862" y="150"/>
                    <a:pt x="2867" y="154"/>
                  </a:cubicBezTo>
                  <a:cubicBezTo>
                    <a:pt x="2874" y="153"/>
                    <a:pt x="2881" y="148"/>
                    <a:pt x="2888" y="148"/>
                  </a:cubicBezTo>
                  <a:cubicBezTo>
                    <a:pt x="2889" y="148"/>
                    <a:pt x="2890" y="148"/>
                    <a:pt x="2891" y="149"/>
                  </a:cubicBezTo>
                  <a:cubicBezTo>
                    <a:pt x="2891" y="150"/>
                    <a:pt x="2889" y="151"/>
                    <a:pt x="2888" y="151"/>
                  </a:cubicBezTo>
                  <a:cubicBezTo>
                    <a:pt x="2888" y="151"/>
                    <a:pt x="2887" y="151"/>
                    <a:pt x="2887" y="151"/>
                  </a:cubicBezTo>
                  <a:cubicBezTo>
                    <a:pt x="2886" y="151"/>
                    <a:pt x="2886" y="151"/>
                    <a:pt x="2885" y="151"/>
                  </a:cubicBezTo>
                  <a:cubicBezTo>
                    <a:pt x="2884" y="151"/>
                    <a:pt x="2883" y="151"/>
                    <a:pt x="2882" y="151"/>
                  </a:cubicBezTo>
                  <a:cubicBezTo>
                    <a:pt x="2883" y="155"/>
                    <a:pt x="2880" y="156"/>
                    <a:pt x="2882" y="158"/>
                  </a:cubicBezTo>
                  <a:cubicBezTo>
                    <a:pt x="2888" y="157"/>
                    <a:pt x="2893" y="155"/>
                    <a:pt x="2899" y="155"/>
                  </a:cubicBezTo>
                  <a:cubicBezTo>
                    <a:pt x="2901" y="155"/>
                    <a:pt x="2903" y="156"/>
                    <a:pt x="2906" y="156"/>
                  </a:cubicBezTo>
                  <a:cubicBezTo>
                    <a:pt x="2919" y="154"/>
                    <a:pt x="2919" y="126"/>
                    <a:pt x="2907" y="126"/>
                  </a:cubicBezTo>
                  <a:moveTo>
                    <a:pt x="2786" y="124"/>
                  </a:moveTo>
                  <a:cubicBezTo>
                    <a:pt x="2782" y="124"/>
                    <a:pt x="2778" y="126"/>
                    <a:pt x="2777" y="131"/>
                  </a:cubicBezTo>
                  <a:cubicBezTo>
                    <a:pt x="2777" y="139"/>
                    <a:pt x="2791" y="139"/>
                    <a:pt x="2790" y="149"/>
                  </a:cubicBezTo>
                  <a:cubicBezTo>
                    <a:pt x="2775" y="146"/>
                    <a:pt x="2757" y="137"/>
                    <a:pt x="2738" y="133"/>
                  </a:cubicBezTo>
                  <a:cubicBezTo>
                    <a:pt x="2733" y="141"/>
                    <a:pt x="2727" y="148"/>
                    <a:pt x="2718" y="153"/>
                  </a:cubicBezTo>
                  <a:cubicBezTo>
                    <a:pt x="2722" y="157"/>
                    <a:pt x="2727" y="158"/>
                    <a:pt x="2732" y="158"/>
                  </a:cubicBezTo>
                  <a:cubicBezTo>
                    <a:pt x="2738" y="158"/>
                    <a:pt x="2745" y="157"/>
                    <a:pt x="2751" y="155"/>
                  </a:cubicBezTo>
                  <a:cubicBezTo>
                    <a:pt x="2757" y="154"/>
                    <a:pt x="2763" y="153"/>
                    <a:pt x="2767" y="153"/>
                  </a:cubicBezTo>
                  <a:cubicBezTo>
                    <a:pt x="2768" y="153"/>
                    <a:pt x="2769" y="153"/>
                    <a:pt x="2769" y="153"/>
                  </a:cubicBezTo>
                  <a:cubicBezTo>
                    <a:pt x="2766" y="162"/>
                    <a:pt x="2748" y="158"/>
                    <a:pt x="2746" y="167"/>
                  </a:cubicBezTo>
                  <a:cubicBezTo>
                    <a:pt x="2751" y="169"/>
                    <a:pt x="2755" y="170"/>
                    <a:pt x="2759" y="170"/>
                  </a:cubicBezTo>
                  <a:cubicBezTo>
                    <a:pt x="2774" y="170"/>
                    <a:pt x="2785" y="159"/>
                    <a:pt x="2802" y="157"/>
                  </a:cubicBezTo>
                  <a:cubicBezTo>
                    <a:pt x="2802" y="157"/>
                    <a:pt x="2803" y="157"/>
                    <a:pt x="2803" y="157"/>
                  </a:cubicBezTo>
                  <a:cubicBezTo>
                    <a:pt x="2804" y="157"/>
                    <a:pt x="2805" y="157"/>
                    <a:pt x="2807" y="157"/>
                  </a:cubicBezTo>
                  <a:cubicBezTo>
                    <a:pt x="2808" y="157"/>
                    <a:pt x="2809" y="157"/>
                    <a:pt x="2810" y="157"/>
                  </a:cubicBezTo>
                  <a:cubicBezTo>
                    <a:pt x="2811" y="157"/>
                    <a:pt x="2812" y="157"/>
                    <a:pt x="2813" y="157"/>
                  </a:cubicBezTo>
                  <a:cubicBezTo>
                    <a:pt x="2823" y="154"/>
                    <a:pt x="2834" y="140"/>
                    <a:pt x="2820" y="138"/>
                  </a:cubicBezTo>
                  <a:cubicBezTo>
                    <a:pt x="2820" y="138"/>
                    <a:pt x="2820" y="138"/>
                    <a:pt x="2819" y="138"/>
                  </a:cubicBezTo>
                  <a:cubicBezTo>
                    <a:pt x="2817" y="138"/>
                    <a:pt x="2816" y="139"/>
                    <a:pt x="2815" y="140"/>
                  </a:cubicBezTo>
                  <a:cubicBezTo>
                    <a:pt x="2813" y="141"/>
                    <a:pt x="2812" y="142"/>
                    <a:pt x="2810" y="142"/>
                  </a:cubicBezTo>
                  <a:cubicBezTo>
                    <a:pt x="2810" y="142"/>
                    <a:pt x="2810" y="142"/>
                    <a:pt x="2809" y="142"/>
                  </a:cubicBezTo>
                  <a:cubicBezTo>
                    <a:pt x="2800" y="142"/>
                    <a:pt x="2800" y="128"/>
                    <a:pt x="2793" y="125"/>
                  </a:cubicBezTo>
                  <a:cubicBezTo>
                    <a:pt x="2791" y="125"/>
                    <a:pt x="2788" y="124"/>
                    <a:pt x="2786" y="124"/>
                  </a:cubicBezTo>
                  <a:moveTo>
                    <a:pt x="2752" y="123"/>
                  </a:moveTo>
                  <a:cubicBezTo>
                    <a:pt x="2749" y="123"/>
                    <a:pt x="2745" y="125"/>
                    <a:pt x="2745" y="127"/>
                  </a:cubicBezTo>
                  <a:cubicBezTo>
                    <a:pt x="2746" y="130"/>
                    <a:pt x="2748" y="131"/>
                    <a:pt x="2751" y="131"/>
                  </a:cubicBezTo>
                  <a:cubicBezTo>
                    <a:pt x="2754" y="131"/>
                    <a:pt x="2757" y="129"/>
                    <a:pt x="2757" y="126"/>
                  </a:cubicBezTo>
                  <a:cubicBezTo>
                    <a:pt x="2757" y="124"/>
                    <a:pt x="2755" y="123"/>
                    <a:pt x="2752" y="123"/>
                  </a:cubicBezTo>
                  <a:moveTo>
                    <a:pt x="2931" y="120"/>
                  </a:moveTo>
                  <a:cubicBezTo>
                    <a:pt x="2926" y="120"/>
                    <a:pt x="2921" y="122"/>
                    <a:pt x="2919" y="127"/>
                  </a:cubicBezTo>
                  <a:cubicBezTo>
                    <a:pt x="2924" y="133"/>
                    <a:pt x="2935" y="138"/>
                    <a:pt x="2946" y="138"/>
                  </a:cubicBezTo>
                  <a:cubicBezTo>
                    <a:pt x="2949" y="138"/>
                    <a:pt x="2952" y="138"/>
                    <a:pt x="2956" y="137"/>
                  </a:cubicBezTo>
                  <a:cubicBezTo>
                    <a:pt x="2961" y="142"/>
                    <a:pt x="2968" y="148"/>
                    <a:pt x="2968" y="159"/>
                  </a:cubicBezTo>
                  <a:cubicBezTo>
                    <a:pt x="2976" y="161"/>
                    <a:pt x="2983" y="166"/>
                    <a:pt x="2991" y="166"/>
                  </a:cubicBezTo>
                  <a:cubicBezTo>
                    <a:pt x="2993" y="166"/>
                    <a:pt x="2996" y="166"/>
                    <a:pt x="2999" y="164"/>
                  </a:cubicBezTo>
                  <a:cubicBezTo>
                    <a:pt x="3004" y="164"/>
                    <a:pt x="3003" y="169"/>
                    <a:pt x="3008" y="169"/>
                  </a:cubicBezTo>
                  <a:cubicBezTo>
                    <a:pt x="3023" y="165"/>
                    <a:pt x="3046" y="168"/>
                    <a:pt x="3055" y="159"/>
                  </a:cubicBezTo>
                  <a:cubicBezTo>
                    <a:pt x="3060" y="160"/>
                    <a:pt x="3058" y="167"/>
                    <a:pt x="3064" y="167"/>
                  </a:cubicBezTo>
                  <a:cubicBezTo>
                    <a:pt x="3075" y="166"/>
                    <a:pt x="3083" y="161"/>
                    <a:pt x="3093" y="161"/>
                  </a:cubicBezTo>
                  <a:cubicBezTo>
                    <a:pt x="3093" y="161"/>
                    <a:pt x="3094" y="161"/>
                    <a:pt x="3094" y="161"/>
                  </a:cubicBezTo>
                  <a:cubicBezTo>
                    <a:pt x="3098" y="153"/>
                    <a:pt x="3089" y="151"/>
                    <a:pt x="3086" y="146"/>
                  </a:cubicBezTo>
                  <a:cubicBezTo>
                    <a:pt x="3079" y="144"/>
                    <a:pt x="3071" y="143"/>
                    <a:pt x="3064" y="143"/>
                  </a:cubicBezTo>
                  <a:cubicBezTo>
                    <a:pt x="3055" y="143"/>
                    <a:pt x="3046" y="144"/>
                    <a:pt x="3036" y="145"/>
                  </a:cubicBezTo>
                  <a:cubicBezTo>
                    <a:pt x="3027" y="147"/>
                    <a:pt x="3017" y="148"/>
                    <a:pt x="3007" y="148"/>
                  </a:cubicBezTo>
                  <a:cubicBezTo>
                    <a:pt x="3005" y="148"/>
                    <a:pt x="3003" y="148"/>
                    <a:pt x="3001" y="148"/>
                  </a:cubicBezTo>
                  <a:cubicBezTo>
                    <a:pt x="2996" y="142"/>
                    <a:pt x="2985" y="144"/>
                    <a:pt x="2982" y="139"/>
                  </a:cubicBezTo>
                  <a:cubicBezTo>
                    <a:pt x="2982" y="136"/>
                    <a:pt x="2989" y="139"/>
                    <a:pt x="2991" y="137"/>
                  </a:cubicBezTo>
                  <a:cubicBezTo>
                    <a:pt x="2989" y="126"/>
                    <a:pt x="2975" y="128"/>
                    <a:pt x="2963" y="126"/>
                  </a:cubicBezTo>
                  <a:cubicBezTo>
                    <a:pt x="2953" y="125"/>
                    <a:pt x="2941" y="120"/>
                    <a:pt x="2931" y="120"/>
                  </a:cubicBezTo>
                  <a:moveTo>
                    <a:pt x="2726" y="114"/>
                  </a:moveTo>
                  <a:cubicBezTo>
                    <a:pt x="2720" y="114"/>
                    <a:pt x="2714" y="116"/>
                    <a:pt x="2707" y="117"/>
                  </a:cubicBezTo>
                  <a:cubicBezTo>
                    <a:pt x="2696" y="119"/>
                    <a:pt x="2691" y="124"/>
                    <a:pt x="2682" y="128"/>
                  </a:cubicBezTo>
                  <a:cubicBezTo>
                    <a:pt x="2668" y="134"/>
                    <a:pt x="2660" y="133"/>
                    <a:pt x="2666" y="144"/>
                  </a:cubicBezTo>
                  <a:cubicBezTo>
                    <a:pt x="2667" y="144"/>
                    <a:pt x="2668" y="144"/>
                    <a:pt x="2669" y="144"/>
                  </a:cubicBezTo>
                  <a:cubicBezTo>
                    <a:pt x="2674" y="144"/>
                    <a:pt x="2676" y="141"/>
                    <a:pt x="2681" y="141"/>
                  </a:cubicBezTo>
                  <a:cubicBezTo>
                    <a:pt x="2686" y="142"/>
                    <a:pt x="2686" y="147"/>
                    <a:pt x="2692" y="147"/>
                  </a:cubicBezTo>
                  <a:cubicBezTo>
                    <a:pt x="2692" y="147"/>
                    <a:pt x="2692" y="147"/>
                    <a:pt x="2693" y="147"/>
                  </a:cubicBezTo>
                  <a:cubicBezTo>
                    <a:pt x="2697" y="146"/>
                    <a:pt x="2696" y="141"/>
                    <a:pt x="2697" y="138"/>
                  </a:cubicBezTo>
                  <a:cubicBezTo>
                    <a:pt x="2705" y="138"/>
                    <a:pt x="2705" y="138"/>
                    <a:pt x="2705" y="138"/>
                  </a:cubicBezTo>
                  <a:cubicBezTo>
                    <a:pt x="2707" y="135"/>
                    <a:pt x="2706" y="130"/>
                    <a:pt x="2711" y="130"/>
                  </a:cubicBezTo>
                  <a:cubicBezTo>
                    <a:pt x="2715" y="131"/>
                    <a:pt x="2713" y="137"/>
                    <a:pt x="2718" y="137"/>
                  </a:cubicBezTo>
                  <a:cubicBezTo>
                    <a:pt x="2727" y="133"/>
                    <a:pt x="2733" y="128"/>
                    <a:pt x="2733" y="116"/>
                  </a:cubicBezTo>
                  <a:cubicBezTo>
                    <a:pt x="2731" y="115"/>
                    <a:pt x="2728" y="114"/>
                    <a:pt x="2726" y="114"/>
                  </a:cubicBezTo>
                  <a:moveTo>
                    <a:pt x="397" y="107"/>
                  </a:moveTo>
                  <a:cubicBezTo>
                    <a:pt x="395" y="107"/>
                    <a:pt x="393" y="108"/>
                    <a:pt x="392" y="111"/>
                  </a:cubicBezTo>
                  <a:cubicBezTo>
                    <a:pt x="391" y="115"/>
                    <a:pt x="402" y="121"/>
                    <a:pt x="409" y="122"/>
                  </a:cubicBezTo>
                  <a:cubicBezTo>
                    <a:pt x="413" y="115"/>
                    <a:pt x="403" y="107"/>
                    <a:pt x="397" y="107"/>
                  </a:cubicBezTo>
                  <a:moveTo>
                    <a:pt x="3692" y="107"/>
                  </a:moveTo>
                  <a:cubicBezTo>
                    <a:pt x="3699" y="115"/>
                    <a:pt x="3714" y="122"/>
                    <a:pt x="3727" y="123"/>
                  </a:cubicBezTo>
                  <a:cubicBezTo>
                    <a:pt x="3719" y="115"/>
                    <a:pt x="3705" y="107"/>
                    <a:pt x="3692" y="107"/>
                  </a:cubicBezTo>
                  <a:moveTo>
                    <a:pt x="2777" y="102"/>
                  </a:moveTo>
                  <a:cubicBezTo>
                    <a:pt x="2769" y="102"/>
                    <a:pt x="2760" y="105"/>
                    <a:pt x="2756" y="109"/>
                  </a:cubicBezTo>
                  <a:cubicBezTo>
                    <a:pt x="2754" y="106"/>
                    <a:pt x="2750" y="104"/>
                    <a:pt x="2745" y="104"/>
                  </a:cubicBezTo>
                  <a:cubicBezTo>
                    <a:pt x="2742" y="104"/>
                    <a:pt x="2738" y="106"/>
                    <a:pt x="2738" y="111"/>
                  </a:cubicBezTo>
                  <a:cubicBezTo>
                    <a:pt x="2740" y="112"/>
                    <a:pt x="2743" y="113"/>
                    <a:pt x="2747" y="113"/>
                  </a:cubicBezTo>
                  <a:cubicBezTo>
                    <a:pt x="2750" y="113"/>
                    <a:pt x="2754" y="112"/>
                    <a:pt x="2756" y="111"/>
                  </a:cubicBezTo>
                  <a:cubicBezTo>
                    <a:pt x="2759" y="115"/>
                    <a:pt x="2767" y="117"/>
                    <a:pt x="2775" y="117"/>
                  </a:cubicBezTo>
                  <a:cubicBezTo>
                    <a:pt x="2782" y="117"/>
                    <a:pt x="2789" y="114"/>
                    <a:pt x="2788" y="109"/>
                  </a:cubicBezTo>
                  <a:cubicBezTo>
                    <a:pt x="2788" y="104"/>
                    <a:pt x="2783" y="102"/>
                    <a:pt x="2777" y="102"/>
                  </a:cubicBezTo>
                  <a:moveTo>
                    <a:pt x="2781" y="88"/>
                  </a:moveTo>
                  <a:cubicBezTo>
                    <a:pt x="2772" y="88"/>
                    <a:pt x="2763" y="91"/>
                    <a:pt x="2760" y="97"/>
                  </a:cubicBezTo>
                  <a:cubicBezTo>
                    <a:pt x="2761" y="98"/>
                    <a:pt x="2763" y="99"/>
                    <a:pt x="2766" y="99"/>
                  </a:cubicBezTo>
                  <a:cubicBezTo>
                    <a:pt x="2768" y="99"/>
                    <a:pt x="2770" y="99"/>
                    <a:pt x="2771" y="98"/>
                  </a:cubicBezTo>
                  <a:cubicBezTo>
                    <a:pt x="2773" y="98"/>
                    <a:pt x="2775" y="98"/>
                    <a:pt x="2777" y="98"/>
                  </a:cubicBezTo>
                  <a:cubicBezTo>
                    <a:pt x="2781" y="98"/>
                    <a:pt x="2784" y="99"/>
                    <a:pt x="2786" y="102"/>
                  </a:cubicBezTo>
                  <a:cubicBezTo>
                    <a:pt x="2786" y="102"/>
                    <a:pt x="2787" y="102"/>
                    <a:pt x="2787" y="102"/>
                  </a:cubicBezTo>
                  <a:cubicBezTo>
                    <a:pt x="2794" y="102"/>
                    <a:pt x="2798" y="100"/>
                    <a:pt x="2797" y="94"/>
                  </a:cubicBezTo>
                  <a:cubicBezTo>
                    <a:pt x="2794" y="90"/>
                    <a:pt x="2788" y="88"/>
                    <a:pt x="2781" y="88"/>
                  </a:cubicBezTo>
                  <a:moveTo>
                    <a:pt x="2910" y="87"/>
                  </a:moveTo>
                  <a:cubicBezTo>
                    <a:pt x="2906" y="87"/>
                    <a:pt x="2904" y="89"/>
                    <a:pt x="2903" y="96"/>
                  </a:cubicBezTo>
                  <a:cubicBezTo>
                    <a:pt x="2906" y="98"/>
                    <a:pt x="2912" y="98"/>
                    <a:pt x="2916" y="99"/>
                  </a:cubicBezTo>
                  <a:cubicBezTo>
                    <a:pt x="2914" y="102"/>
                    <a:pt x="2908" y="101"/>
                    <a:pt x="2908" y="105"/>
                  </a:cubicBezTo>
                  <a:cubicBezTo>
                    <a:pt x="2910" y="110"/>
                    <a:pt x="2915" y="111"/>
                    <a:pt x="2921" y="111"/>
                  </a:cubicBezTo>
                  <a:cubicBezTo>
                    <a:pt x="2930" y="111"/>
                    <a:pt x="2940" y="108"/>
                    <a:pt x="2946" y="106"/>
                  </a:cubicBezTo>
                  <a:cubicBezTo>
                    <a:pt x="2943" y="100"/>
                    <a:pt x="2935" y="98"/>
                    <a:pt x="2937" y="90"/>
                  </a:cubicBezTo>
                  <a:cubicBezTo>
                    <a:pt x="2935" y="91"/>
                    <a:pt x="2933" y="91"/>
                    <a:pt x="2931" y="91"/>
                  </a:cubicBezTo>
                  <a:cubicBezTo>
                    <a:pt x="2927" y="91"/>
                    <a:pt x="2923" y="90"/>
                    <a:pt x="2920" y="89"/>
                  </a:cubicBezTo>
                  <a:cubicBezTo>
                    <a:pt x="2916" y="88"/>
                    <a:pt x="2913" y="87"/>
                    <a:pt x="2910" y="87"/>
                  </a:cubicBezTo>
                  <a:moveTo>
                    <a:pt x="436" y="116"/>
                  </a:moveTo>
                  <a:cubicBezTo>
                    <a:pt x="436" y="111"/>
                    <a:pt x="442" y="109"/>
                    <a:pt x="448" y="109"/>
                  </a:cubicBezTo>
                  <a:cubicBezTo>
                    <a:pt x="452" y="109"/>
                    <a:pt x="457" y="110"/>
                    <a:pt x="459" y="112"/>
                  </a:cubicBezTo>
                  <a:cubicBezTo>
                    <a:pt x="458" y="116"/>
                    <a:pt x="454" y="116"/>
                    <a:pt x="450" y="116"/>
                  </a:cubicBezTo>
                  <a:cubicBezTo>
                    <a:pt x="448" y="116"/>
                    <a:pt x="446" y="116"/>
                    <a:pt x="444" y="116"/>
                  </a:cubicBezTo>
                  <a:cubicBezTo>
                    <a:pt x="443" y="116"/>
                    <a:pt x="441" y="116"/>
                    <a:pt x="439" y="116"/>
                  </a:cubicBezTo>
                  <a:cubicBezTo>
                    <a:pt x="438" y="116"/>
                    <a:pt x="437" y="116"/>
                    <a:pt x="436" y="116"/>
                  </a:cubicBezTo>
                  <a:moveTo>
                    <a:pt x="455" y="85"/>
                  </a:moveTo>
                  <a:cubicBezTo>
                    <a:pt x="455" y="85"/>
                    <a:pt x="454" y="85"/>
                    <a:pt x="454" y="85"/>
                  </a:cubicBezTo>
                  <a:cubicBezTo>
                    <a:pt x="445" y="85"/>
                    <a:pt x="445" y="93"/>
                    <a:pt x="450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1" y="99"/>
                    <a:pt x="441" y="94"/>
                    <a:pt x="439" y="91"/>
                  </a:cubicBezTo>
                  <a:cubicBezTo>
                    <a:pt x="438" y="91"/>
                    <a:pt x="438" y="91"/>
                    <a:pt x="437" y="91"/>
                  </a:cubicBezTo>
                  <a:cubicBezTo>
                    <a:pt x="436" y="91"/>
                    <a:pt x="435" y="91"/>
                    <a:pt x="434" y="91"/>
                  </a:cubicBezTo>
                  <a:cubicBezTo>
                    <a:pt x="433" y="92"/>
                    <a:pt x="432" y="92"/>
                    <a:pt x="430" y="92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4"/>
                    <a:pt x="430" y="99"/>
                    <a:pt x="427" y="99"/>
                  </a:cubicBezTo>
                  <a:cubicBezTo>
                    <a:pt x="423" y="99"/>
                    <a:pt x="420" y="99"/>
                    <a:pt x="420" y="96"/>
                  </a:cubicBezTo>
                  <a:cubicBezTo>
                    <a:pt x="421" y="93"/>
                    <a:pt x="427" y="93"/>
                    <a:pt x="428" y="90"/>
                  </a:cubicBezTo>
                  <a:cubicBezTo>
                    <a:pt x="425" y="89"/>
                    <a:pt x="420" y="88"/>
                    <a:pt x="416" y="88"/>
                  </a:cubicBezTo>
                  <a:cubicBezTo>
                    <a:pt x="406" y="88"/>
                    <a:pt x="396" y="92"/>
                    <a:pt x="398" y="100"/>
                  </a:cubicBezTo>
                  <a:cubicBezTo>
                    <a:pt x="400" y="103"/>
                    <a:pt x="406" y="102"/>
                    <a:pt x="408" y="105"/>
                  </a:cubicBezTo>
                  <a:cubicBezTo>
                    <a:pt x="409" y="114"/>
                    <a:pt x="416" y="118"/>
                    <a:pt x="426" y="118"/>
                  </a:cubicBezTo>
                  <a:cubicBezTo>
                    <a:pt x="428" y="118"/>
                    <a:pt x="430" y="118"/>
                    <a:pt x="432" y="118"/>
                  </a:cubicBezTo>
                  <a:cubicBezTo>
                    <a:pt x="428" y="120"/>
                    <a:pt x="429" y="125"/>
                    <a:pt x="432" y="127"/>
                  </a:cubicBezTo>
                  <a:cubicBezTo>
                    <a:pt x="433" y="127"/>
                    <a:pt x="433" y="127"/>
                    <a:pt x="433" y="127"/>
                  </a:cubicBezTo>
                  <a:cubicBezTo>
                    <a:pt x="434" y="127"/>
                    <a:pt x="435" y="127"/>
                    <a:pt x="436" y="127"/>
                  </a:cubicBezTo>
                  <a:cubicBezTo>
                    <a:pt x="437" y="126"/>
                    <a:pt x="437" y="126"/>
                    <a:pt x="438" y="126"/>
                  </a:cubicBezTo>
                  <a:cubicBezTo>
                    <a:pt x="439" y="126"/>
                    <a:pt x="439" y="126"/>
                    <a:pt x="440" y="126"/>
                  </a:cubicBezTo>
                  <a:cubicBezTo>
                    <a:pt x="440" y="129"/>
                    <a:pt x="436" y="130"/>
                    <a:pt x="439" y="132"/>
                  </a:cubicBezTo>
                  <a:cubicBezTo>
                    <a:pt x="446" y="136"/>
                    <a:pt x="446" y="149"/>
                    <a:pt x="455" y="149"/>
                  </a:cubicBezTo>
                  <a:cubicBezTo>
                    <a:pt x="455" y="149"/>
                    <a:pt x="455" y="149"/>
                    <a:pt x="455" y="149"/>
                  </a:cubicBezTo>
                  <a:cubicBezTo>
                    <a:pt x="465" y="148"/>
                    <a:pt x="465" y="132"/>
                    <a:pt x="477" y="130"/>
                  </a:cubicBezTo>
                  <a:cubicBezTo>
                    <a:pt x="476" y="119"/>
                    <a:pt x="483" y="115"/>
                    <a:pt x="491" y="111"/>
                  </a:cubicBezTo>
                  <a:cubicBezTo>
                    <a:pt x="498" y="114"/>
                    <a:pt x="499" y="121"/>
                    <a:pt x="503" y="126"/>
                  </a:cubicBezTo>
                  <a:cubicBezTo>
                    <a:pt x="503" y="130"/>
                    <a:pt x="497" y="129"/>
                    <a:pt x="499" y="135"/>
                  </a:cubicBezTo>
                  <a:cubicBezTo>
                    <a:pt x="500" y="135"/>
                    <a:pt x="501" y="136"/>
                    <a:pt x="502" y="136"/>
                  </a:cubicBezTo>
                  <a:cubicBezTo>
                    <a:pt x="506" y="136"/>
                    <a:pt x="509" y="133"/>
                    <a:pt x="512" y="133"/>
                  </a:cubicBezTo>
                  <a:cubicBezTo>
                    <a:pt x="516" y="133"/>
                    <a:pt x="514" y="138"/>
                    <a:pt x="518" y="138"/>
                  </a:cubicBezTo>
                  <a:cubicBezTo>
                    <a:pt x="518" y="138"/>
                    <a:pt x="518" y="138"/>
                    <a:pt x="519" y="138"/>
                  </a:cubicBezTo>
                  <a:cubicBezTo>
                    <a:pt x="525" y="134"/>
                    <a:pt x="535" y="132"/>
                    <a:pt x="540" y="125"/>
                  </a:cubicBezTo>
                  <a:cubicBezTo>
                    <a:pt x="524" y="120"/>
                    <a:pt x="517" y="108"/>
                    <a:pt x="496" y="107"/>
                  </a:cubicBezTo>
                  <a:cubicBezTo>
                    <a:pt x="495" y="106"/>
                    <a:pt x="493" y="105"/>
                    <a:pt x="492" y="102"/>
                  </a:cubicBezTo>
                  <a:cubicBezTo>
                    <a:pt x="491" y="102"/>
                    <a:pt x="490" y="102"/>
                    <a:pt x="489" y="102"/>
                  </a:cubicBezTo>
                  <a:cubicBezTo>
                    <a:pt x="482" y="102"/>
                    <a:pt x="475" y="98"/>
                    <a:pt x="470" y="94"/>
                  </a:cubicBezTo>
                  <a:cubicBezTo>
                    <a:pt x="464" y="89"/>
                    <a:pt x="459" y="85"/>
                    <a:pt x="455" y="85"/>
                  </a:cubicBezTo>
                  <a:moveTo>
                    <a:pt x="804" y="81"/>
                  </a:moveTo>
                  <a:cubicBezTo>
                    <a:pt x="800" y="81"/>
                    <a:pt x="796" y="83"/>
                    <a:pt x="796" y="87"/>
                  </a:cubicBezTo>
                  <a:cubicBezTo>
                    <a:pt x="797" y="89"/>
                    <a:pt x="801" y="90"/>
                    <a:pt x="805" y="90"/>
                  </a:cubicBezTo>
                  <a:cubicBezTo>
                    <a:pt x="809" y="90"/>
                    <a:pt x="812" y="89"/>
                    <a:pt x="812" y="86"/>
                  </a:cubicBezTo>
                  <a:cubicBezTo>
                    <a:pt x="812" y="83"/>
                    <a:pt x="808" y="81"/>
                    <a:pt x="804" y="81"/>
                  </a:cubicBezTo>
                  <a:moveTo>
                    <a:pt x="888" y="80"/>
                  </a:moveTo>
                  <a:cubicBezTo>
                    <a:pt x="882" y="80"/>
                    <a:pt x="876" y="82"/>
                    <a:pt x="875" y="87"/>
                  </a:cubicBezTo>
                  <a:cubicBezTo>
                    <a:pt x="877" y="89"/>
                    <a:pt x="880" y="89"/>
                    <a:pt x="883" y="89"/>
                  </a:cubicBezTo>
                  <a:cubicBezTo>
                    <a:pt x="888" y="89"/>
                    <a:pt x="894" y="88"/>
                    <a:pt x="896" y="86"/>
                  </a:cubicBezTo>
                  <a:cubicBezTo>
                    <a:pt x="896" y="81"/>
                    <a:pt x="896" y="81"/>
                    <a:pt x="896" y="81"/>
                  </a:cubicBezTo>
                  <a:cubicBezTo>
                    <a:pt x="894" y="80"/>
                    <a:pt x="891" y="80"/>
                    <a:pt x="888" y="80"/>
                  </a:cubicBezTo>
                  <a:moveTo>
                    <a:pt x="1219" y="79"/>
                  </a:moveTo>
                  <a:cubicBezTo>
                    <a:pt x="1215" y="79"/>
                    <a:pt x="1212" y="80"/>
                    <a:pt x="1210" y="81"/>
                  </a:cubicBezTo>
                  <a:cubicBezTo>
                    <a:pt x="1211" y="89"/>
                    <a:pt x="1224" y="92"/>
                    <a:pt x="1235" y="92"/>
                  </a:cubicBezTo>
                  <a:cubicBezTo>
                    <a:pt x="1236" y="92"/>
                    <a:pt x="1236" y="92"/>
                    <a:pt x="1237" y="92"/>
                  </a:cubicBezTo>
                  <a:cubicBezTo>
                    <a:pt x="1237" y="84"/>
                    <a:pt x="1237" y="84"/>
                    <a:pt x="1237" y="84"/>
                  </a:cubicBezTo>
                  <a:cubicBezTo>
                    <a:pt x="1233" y="81"/>
                    <a:pt x="1225" y="79"/>
                    <a:pt x="1219" y="79"/>
                  </a:cubicBezTo>
                  <a:moveTo>
                    <a:pt x="2851" y="77"/>
                  </a:moveTo>
                  <a:cubicBezTo>
                    <a:pt x="2844" y="77"/>
                    <a:pt x="2837" y="79"/>
                    <a:pt x="2833" y="82"/>
                  </a:cubicBezTo>
                  <a:cubicBezTo>
                    <a:pt x="2832" y="90"/>
                    <a:pt x="2844" y="88"/>
                    <a:pt x="2849" y="91"/>
                  </a:cubicBezTo>
                  <a:cubicBezTo>
                    <a:pt x="2848" y="94"/>
                    <a:pt x="2841" y="93"/>
                    <a:pt x="2840" y="98"/>
                  </a:cubicBezTo>
                  <a:cubicBezTo>
                    <a:pt x="2842" y="100"/>
                    <a:pt x="2844" y="101"/>
                    <a:pt x="2846" y="101"/>
                  </a:cubicBezTo>
                  <a:cubicBezTo>
                    <a:pt x="2850" y="101"/>
                    <a:pt x="2855" y="99"/>
                    <a:pt x="2858" y="98"/>
                  </a:cubicBezTo>
                  <a:cubicBezTo>
                    <a:pt x="2860" y="97"/>
                    <a:pt x="2862" y="97"/>
                    <a:pt x="2864" y="97"/>
                  </a:cubicBezTo>
                  <a:cubicBezTo>
                    <a:pt x="2875" y="97"/>
                    <a:pt x="2880" y="101"/>
                    <a:pt x="2886" y="108"/>
                  </a:cubicBezTo>
                  <a:cubicBezTo>
                    <a:pt x="2886" y="108"/>
                    <a:pt x="2887" y="108"/>
                    <a:pt x="2887" y="108"/>
                  </a:cubicBezTo>
                  <a:cubicBezTo>
                    <a:pt x="2893" y="108"/>
                    <a:pt x="2897" y="107"/>
                    <a:pt x="2901" y="106"/>
                  </a:cubicBezTo>
                  <a:cubicBezTo>
                    <a:pt x="2896" y="95"/>
                    <a:pt x="2886" y="84"/>
                    <a:pt x="2871" y="84"/>
                  </a:cubicBezTo>
                  <a:cubicBezTo>
                    <a:pt x="2869" y="84"/>
                    <a:pt x="2868" y="85"/>
                    <a:pt x="2867" y="85"/>
                  </a:cubicBezTo>
                  <a:cubicBezTo>
                    <a:pt x="2865" y="79"/>
                    <a:pt x="2858" y="77"/>
                    <a:pt x="2851" y="77"/>
                  </a:cubicBezTo>
                  <a:moveTo>
                    <a:pt x="825" y="76"/>
                  </a:moveTo>
                  <a:cubicBezTo>
                    <a:pt x="820" y="76"/>
                    <a:pt x="815" y="79"/>
                    <a:pt x="818" y="84"/>
                  </a:cubicBezTo>
                  <a:cubicBezTo>
                    <a:pt x="818" y="85"/>
                    <a:pt x="821" y="86"/>
                    <a:pt x="823" y="86"/>
                  </a:cubicBezTo>
                  <a:cubicBezTo>
                    <a:pt x="825" y="86"/>
                    <a:pt x="827" y="85"/>
                    <a:pt x="829" y="85"/>
                  </a:cubicBezTo>
                  <a:cubicBezTo>
                    <a:pt x="832" y="79"/>
                    <a:pt x="829" y="76"/>
                    <a:pt x="825" y="76"/>
                  </a:cubicBezTo>
                  <a:moveTo>
                    <a:pt x="490" y="68"/>
                  </a:moveTo>
                  <a:cubicBezTo>
                    <a:pt x="483" y="73"/>
                    <a:pt x="475" y="78"/>
                    <a:pt x="472" y="86"/>
                  </a:cubicBezTo>
                  <a:cubicBezTo>
                    <a:pt x="476" y="89"/>
                    <a:pt x="482" y="90"/>
                    <a:pt x="487" y="90"/>
                  </a:cubicBezTo>
                  <a:cubicBezTo>
                    <a:pt x="488" y="90"/>
                    <a:pt x="489" y="90"/>
                    <a:pt x="489" y="90"/>
                  </a:cubicBezTo>
                  <a:cubicBezTo>
                    <a:pt x="490" y="90"/>
                    <a:pt x="491" y="90"/>
                    <a:pt x="492" y="90"/>
                  </a:cubicBezTo>
                  <a:cubicBezTo>
                    <a:pt x="495" y="90"/>
                    <a:pt x="499" y="90"/>
                    <a:pt x="502" y="91"/>
                  </a:cubicBezTo>
                  <a:cubicBezTo>
                    <a:pt x="502" y="95"/>
                    <a:pt x="496" y="93"/>
                    <a:pt x="493" y="95"/>
                  </a:cubicBezTo>
                  <a:cubicBezTo>
                    <a:pt x="496" y="101"/>
                    <a:pt x="511" y="102"/>
                    <a:pt x="522" y="102"/>
                  </a:cubicBezTo>
                  <a:cubicBezTo>
                    <a:pt x="529" y="102"/>
                    <a:pt x="539" y="103"/>
                    <a:pt x="546" y="103"/>
                  </a:cubicBezTo>
                  <a:cubicBezTo>
                    <a:pt x="547" y="103"/>
                    <a:pt x="549" y="103"/>
                    <a:pt x="550" y="103"/>
                  </a:cubicBezTo>
                  <a:cubicBezTo>
                    <a:pt x="561" y="102"/>
                    <a:pt x="567" y="91"/>
                    <a:pt x="567" y="82"/>
                  </a:cubicBezTo>
                  <a:cubicBezTo>
                    <a:pt x="557" y="81"/>
                    <a:pt x="547" y="76"/>
                    <a:pt x="538" y="76"/>
                  </a:cubicBezTo>
                  <a:cubicBezTo>
                    <a:pt x="534" y="76"/>
                    <a:pt x="530" y="77"/>
                    <a:pt x="527" y="80"/>
                  </a:cubicBezTo>
                  <a:cubicBezTo>
                    <a:pt x="524" y="79"/>
                    <a:pt x="526" y="73"/>
                    <a:pt x="524" y="71"/>
                  </a:cubicBezTo>
                  <a:cubicBezTo>
                    <a:pt x="523" y="71"/>
                    <a:pt x="522" y="70"/>
                    <a:pt x="522" y="70"/>
                  </a:cubicBezTo>
                  <a:cubicBezTo>
                    <a:pt x="515" y="70"/>
                    <a:pt x="515" y="76"/>
                    <a:pt x="512" y="79"/>
                  </a:cubicBezTo>
                  <a:cubicBezTo>
                    <a:pt x="501" y="78"/>
                    <a:pt x="497" y="71"/>
                    <a:pt x="490" y="68"/>
                  </a:cubicBezTo>
                  <a:moveTo>
                    <a:pt x="752" y="66"/>
                  </a:moveTo>
                  <a:cubicBezTo>
                    <a:pt x="743" y="66"/>
                    <a:pt x="735" y="70"/>
                    <a:pt x="732" y="77"/>
                  </a:cubicBezTo>
                  <a:cubicBezTo>
                    <a:pt x="735" y="80"/>
                    <a:pt x="739" y="81"/>
                    <a:pt x="743" y="81"/>
                  </a:cubicBezTo>
                  <a:cubicBezTo>
                    <a:pt x="752" y="81"/>
                    <a:pt x="761" y="76"/>
                    <a:pt x="761" y="68"/>
                  </a:cubicBezTo>
                  <a:cubicBezTo>
                    <a:pt x="758" y="67"/>
                    <a:pt x="755" y="66"/>
                    <a:pt x="752" y="66"/>
                  </a:cubicBezTo>
                  <a:moveTo>
                    <a:pt x="796" y="65"/>
                  </a:moveTo>
                  <a:cubicBezTo>
                    <a:pt x="792" y="65"/>
                    <a:pt x="787" y="67"/>
                    <a:pt x="783" y="68"/>
                  </a:cubicBezTo>
                  <a:cubicBezTo>
                    <a:pt x="778" y="70"/>
                    <a:pt x="773" y="72"/>
                    <a:pt x="768" y="72"/>
                  </a:cubicBezTo>
                  <a:cubicBezTo>
                    <a:pt x="767" y="72"/>
                    <a:pt x="766" y="72"/>
                    <a:pt x="766" y="72"/>
                  </a:cubicBezTo>
                  <a:cubicBezTo>
                    <a:pt x="764" y="75"/>
                    <a:pt x="762" y="76"/>
                    <a:pt x="762" y="81"/>
                  </a:cubicBezTo>
                  <a:cubicBezTo>
                    <a:pt x="765" y="84"/>
                    <a:pt x="768" y="86"/>
                    <a:pt x="771" y="86"/>
                  </a:cubicBezTo>
                  <a:cubicBezTo>
                    <a:pt x="776" y="86"/>
                    <a:pt x="780" y="82"/>
                    <a:pt x="786" y="81"/>
                  </a:cubicBezTo>
                  <a:cubicBezTo>
                    <a:pt x="789" y="80"/>
                    <a:pt x="794" y="81"/>
                    <a:pt x="796" y="80"/>
                  </a:cubicBezTo>
                  <a:cubicBezTo>
                    <a:pt x="801" y="78"/>
                    <a:pt x="804" y="71"/>
                    <a:pt x="803" y="68"/>
                  </a:cubicBezTo>
                  <a:cubicBezTo>
                    <a:pt x="801" y="66"/>
                    <a:pt x="798" y="65"/>
                    <a:pt x="796" y="65"/>
                  </a:cubicBezTo>
                  <a:moveTo>
                    <a:pt x="1237" y="62"/>
                  </a:moveTo>
                  <a:cubicBezTo>
                    <a:pt x="1228" y="64"/>
                    <a:pt x="1220" y="66"/>
                    <a:pt x="1218" y="73"/>
                  </a:cubicBezTo>
                  <a:cubicBezTo>
                    <a:pt x="1225" y="75"/>
                    <a:pt x="1230" y="79"/>
                    <a:pt x="1237" y="80"/>
                  </a:cubicBezTo>
                  <a:cubicBezTo>
                    <a:pt x="1237" y="62"/>
                    <a:pt x="1237" y="62"/>
                    <a:pt x="1237" y="62"/>
                  </a:cubicBezTo>
                  <a:moveTo>
                    <a:pt x="850" y="61"/>
                  </a:moveTo>
                  <a:cubicBezTo>
                    <a:pt x="848" y="61"/>
                    <a:pt x="845" y="62"/>
                    <a:pt x="843" y="62"/>
                  </a:cubicBezTo>
                  <a:cubicBezTo>
                    <a:pt x="843" y="68"/>
                    <a:pt x="850" y="72"/>
                    <a:pt x="856" y="72"/>
                  </a:cubicBezTo>
                  <a:cubicBezTo>
                    <a:pt x="859" y="72"/>
                    <a:pt x="862" y="71"/>
                    <a:pt x="863" y="68"/>
                  </a:cubicBezTo>
                  <a:cubicBezTo>
                    <a:pt x="861" y="64"/>
                    <a:pt x="856" y="61"/>
                    <a:pt x="850" y="61"/>
                  </a:cubicBezTo>
                  <a:moveTo>
                    <a:pt x="1205" y="54"/>
                  </a:moveTo>
                  <a:cubicBezTo>
                    <a:pt x="1200" y="54"/>
                    <a:pt x="1195" y="58"/>
                    <a:pt x="1199" y="63"/>
                  </a:cubicBezTo>
                  <a:cubicBezTo>
                    <a:pt x="1201" y="63"/>
                    <a:pt x="1203" y="64"/>
                    <a:pt x="1205" y="64"/>
                  </a:cubicBezTo>
                  <a:cubicBezTo>
                    <a:pt x="1209" y="64"/>
                    <a:pt x="1212" y="63"/>
                    <a:pt x="1213" y="60"/>
                  </a:cubicBezTo>
                  <a:cubicBezTo>
                    <a:pt x="1213" y="56"/>
                    <a:pt x="1209" y="54"/>
                    <a:pt x="1205" y="54"/>
                  </a:cubicBezTo>
                  <a:moveTo>
                    <a:pt x="941" y="54"/>
                  </a:moveTo>
                  <a:cubicBezTo>
                    <a:pt x="935" y="54"/>
                    <a:pt x="926" y="57"/>
                    <a:pt x="921" y="59"/>
                  </a:cubicBezTo>
                  <a:cubicBezTo>
                    <a:pt x="919" y="61"/>
                    <a:pt x="922" y="63"/>
                    <a:pt x="920" y="65"/>
                  </a:cubicBezTo>
                  <a:cubicBezTo>
                    <a:pt x="916" y="67"/>
                    <a:pt x="913" y="67"/>
                    <a:pt x="910" y="67"/>
                  </a:cubicBezTo>
                  <a:cubicBezTo>
                    <a:pt x="908" y="67"/>
                    <a:pt x="907" y="67"/>
                    <a:pt x="905" y="67"/>
                  </a:cubicBezTo>
                  <a:cubicBezTo>
                    <a:pt x="903" y="67"/>
                    <a:pt x="901" y="66"/>
                    <a:pt x="899" y="66"/>
                  </a:cubicBezTo>
                  <a:cubicBezTo>
                    <a:pt x="896" y="66"/>
                    <a:pt x="894" y="67"/>
                    <a:pt x="891" y="68"/>
                  </a:cubicBezTo>
                  <a:cubicBezTo>
                    <a:pt x="891" y="76"/>
                    <a:pt x="895" y="79"/>
                    <a:pt x="901" y="79"/>
                  </a:cubicBezTo>
                  <a:cubicBezTo>
                    <a:pt x="909" y="79"/>
                    <a:pt x="920" y="73"/>
                    <a:pt x="925" y="70"/>
                  </a:cubicBezTo>
                  <a:cubicBezTo>
                    <a:pt x="927" y="71"/>
                    <a:pt x="930" y="71"/>
                    <a:pt x="932" y="71"/>
                  </a:cubicBezTo>
                  <a:cubicBezTo>
                    <a:pt x="938" y="71"/>
                    <a:pt x="944" y="67"/>
                    <a:pt x="952" y="66"/>
                  </a:cubicBezTo>
                  <a:cubicBezTo>
                    <a:pt x="953" y="57"/>
                    <a:pt x="948" y="54"/>
                    <a:pt x="941" y="54"/>
                  </a:cubicBezTo>
                  <a:moveTo>
                    <a:pt x="882" y="47"/>
                  </a:moveTo>
                  <a:cubicBezTo>
                    <a:pt x="872" y="47"/>
                    <a:pt x="860" y="52"/>
                    <a:pt x="860" y="61"/>
                  </a:cubicBezTo>
                  <a:cubicBezTo>
                    <a:pt x="864" y="67"/>
                    <a:pt x="872" y="68"/>
                    <a:pt x="875" y="74"/>
                  </a:cubicBezTo>
                  <a:cubicBezTo>
                    <a:pt x="864" y="76"/>
                    <a:pt x="852" y="76"/>
                    <a:pt x="848" y="84"/>
                  </a:cubicBezTo>
                  <a:cubicBezTo>
                    <a:pt x="850" y="86"/>
                    <a:pt x="852" y="86"/>
                    <a:pt x="854" y="86"/>
                  </a:cubicBezTo>
                  <a:cubicBezTo>
                    <a:pt x="856" y="86"/>
                    <a:pt x="859" y="85"/>
                    <a:pt x="861" y="84"/>
                  </a:cubicBezTo>
                  <a:cubicBezTo>
                    <a:pt x="864" y="83"/>
                    <a:pt x="867" y="82"/>
                    <a:pt x="870" y="82"/>
                  </a:cubicBezTo>
                  <a:cubicBezTo>
                    <a:pt x="872" y="82"/>
                    <a:pt x="873" y="82"/>
                    <a:pt x="875" y="83"/>
                  </a:cubicBezTo>
                  <a:cubicBezTo>
                    <a:pt x="879" y="77"/>
                    <a:pt x="884" y="73"/>
                    <a:pt x="887" y="68"/>
                  </a:cubicBezTo>
                  <a:cubicBezTo>
                    <a:pt x="882" y="64"/>
                    <a:pt x="872" y="64"/>
                    <a:pt x="868" y="60"/>
                  </a:cubicBezTo>
                  <a:cubicBezTo>
                    <a:pt x="872" y="54"/>
                    <a:pt x="889" y="58"/>
                    <a:pt x="887" y="48"/>
                  </a:cubicBezTo>
                  <a:cubicBezTo>
                    <a:pt x="886" y="47"/>
                    <a:pt x="884" y="47"/>
                    <a:pt x="882" y="47"/>
                  </a:cubicBezTo>
                  <a:moveTo>
                    <a:pt x="929" y="45"/>
                  </a:moveTo>
                  <a:cubicBezTo>
                    <a:pt x="926" y="45"/>
                    <a:pt x="923" y="47"/>
                    <a:pt x="924" y="52"/>
                  </a:cubicBezTo>
                  <a:cubicBezTo>
                    <a:pt x="925" y="53"/>
                    <a:pt x="927" y="53"/>
                    <a:pt x="929" y="53"/>
                  </a:cubicBezTo>
                  <a:cubicBezTo>
                    <a:pt x="929" y="53"/>
                    <a:pt x="930" y="53"/>
                    <a:pt x="930" y="53"/>
                  </a:cubicBezTo>
                  <a:cubicBezTo>
                    <a:pt x="931" y="53"/>
                    <a:pt x="931" y="53"/>
                    <a:pt x="932" y="53"/>
                  </a:cubicBezTo>
                  <a:cubicBezTo>
                    <a:pt x="932" y="53"/>
                    <a:pt x="933" y="53"/>
                    <a:pt x="933" y="53"/>
                  </a:cubicBezTo>
                  <a:cubicBezTo>
                    <a:pt x="936" y="48"/>
                    <a:pt x="933" y="45"/>
                    <a:pt x="929" y="45"/>
                  </a:cubicBezTo>
                  <a:moveTo>
                    <a:pt x="2955" y="34"/>
                  </a:moveTo>
                  <a:cubicBezTo>
                    <a:pt x="2951" y="34"/>
                    <a:pt x="2948" y="35"/>
                    <a:pt x="2947" y="38"/>
                  </a:cubicBezTo>
                  <a:cubicBezTo>
                    <a:pt x="2947" y="42"/>
                    <a:pt x="2956" y="39"/>
                    <a:pt x="2956" y="44"/>
                  </a:cubicBezTo>
                  <a:cubicBezTo>
                    <a:pt x="2955" y="45"/>
                    <a:pt x="2954" y="45"/>
                    <a:pt x="2953" y="45"/>
                  </a:cubicBezTo>
                  <a:cubicBezTo>
                    <a:pt x="2952" y="45"/>
                    <a:pt x="2951" y="45"/>
                    <a:pt x="2950" y="44"/>
                  </a:cubicBezTo>
                  <a:cubicBezTo>
                    <a:pt x="2949" y="44"/>
                    <a:pt x="2949" y="44"/>
                    <a:pt x="2948" y="44"/>
                  </a:cubicBezTo>
                  <a:cubicBezTo>
                    <a:pt x="2947" y="44"/>
                    <a:pt x="2946" y="44"/>
                    <a:pt x="2946" y="45"/>
                  </a:cubicBezTo>
                  <a:cubicBezTo>
                    <a:pt x="2943" y="47"/>
                    <a:pt x="2948" y="51"/>
                    <a:pt x="2944" y="53"/>
                  </a:cubicBezTo>
                  <a:cubicBezTo>
                    <a:pt x="2943" y="53"/>
                    <a:pt x="2942" y="53"/>
                    <a:pt x="2940" y="53"/>
                  </a:cubicBezTo>
                  <a:cubicBezTo>
                    <a:pt x="2934" y="53"/>
                    <a:pt x="2930" y="54"/>
                    <a:pt x="2928" y="58"/>
                  </a:cubicBezTo>
                  <a:cubicBezTo>
                    <a:pt x="2927" y="62"/>
                    <a:pt x="2930" y="61"/>
                    <a:pt x="2930" y="64"/>
                  </a:cubicBezTo>
                  <a:cubicBezTo>
                    <a:pt x="2929" y="67"/>
                    <a:pt x="2924" y="66"/>
                    <a:pt x="2925" y="70"/>
                  </a:cubicBezTo>
                  <a:cubicBezTo>
                    <a:pt x="2927" y="76"/>
                    <a:pt x="2932" y="77"/>
                    <a:pt x="2938" y="77"/>
                  </a:cubicBezTo>
                  <a:cubicBezTo>
                    <a:pt x="2942" y="77"/>
                    <a:pt x="2945" y="77"/>
                    <a:pt x="2949" y="76"/>
                  </a:cubicBezTo>
                  <a:cubicBezTo>
                    <a:pt x="2953" y="76"/>
                    <a:pt x="2957" y="75"/>
                    <a:pt x="2960" y="75"/>
                  </a:cubicBezTo>
                  <a:cubicBezTo>
                    <a:pt x="2964" y="75"/>
                    <a:pt x="2968" y="76"/>
                    <a:pt x="2971" y="79"/>
                  </a:cubicBezTo>
                  <a:cubicBezTo>
                    <a:pt x="2970" y="82"/>
                    <a:pt x="2968" y="83"/>
                    <a:pt x="2965" y="83"/>
                  </a:cubicBezTo>
                  <a:cubicBezTo>
                    <a:pt x="2961" y="83"/>
                    <a:pt x="2956" y="81"/>
                    <a:pt x="2952" y="80"/>
                  </a:cubicBezTo>
                  <a:cubicBezTo>
                    <a:pt x="2951" y="81"/>
                    <a:pt x="2951" y="84"/>
                    <a:pt x="2949" y="85"/>
                  </a:cubicBezTo>
                  <a:cubicBezTo>
                    <a:pt x="2951" y="93"/>
                    <a:pt x="2964" y="99"/>
                    <a:pt x="2976" y="99"/>
                  </a:cubicBezTo>
                  <a:cubicBezTo>
                    <a:pt x="2981" y="99"/>
                    <a:pt x="2987" y="98"/>
                    <a:pt x="2991" y="96"/>
                  </a:cubicBezTo>
                  <a:cubicBezTo>
                    <a:pt x="2995" y="97"/>
                    <a:pt x="2996" y="101"/>
                    <a:pt x="3002" y="101"/>
                  </a:cubicBezTo>
                  <a:cubicBezTo>
                    <a:pt x="3010" y="98"/>
                    <a:pt x="2998" y="88"/>
                    <a:pt x="3007" y="85"/>
                  </a:cubicBezTo>
                  <a:cubicBezTo>
                    <a:pt x="3010" y="86"/>
                    <a:pt x="3009" y="90"/>
                    <a:pt x="3014" y="90"/>
                  </a:cubicBezTo>
                  <a:cubicBezTo>
                    <a:pt x="3021" y="87"/>
                    <a:pt x="3028" y="84"/>
                    <a:pt x="3029" y="76"/>
                  </a:cubicBezTo>
                  <a:cubicBezTo>
                    <a:pt x="3016" y="76"/>
                    <a:pt x="3019" y="63"/>
                    <a:pt x="3006" y="63"/>
                  </a:cubicBezTo>
                  <a:cubicBezTo>
                    <a:pt x="3004" y="63"/>
                    <a:pt x="3003" y="63"/>
                    <a:pt x="3001" y="63"/>
                  </a:cubicBezTo>
                  <a:cubicBezTo>
                    <a:pt x="2993" y="55"/>
                    <a:pt x="2978" y="53"/>
                    <a:pt x="2976" y="41"/>
                  </a:cubicBezTo>
                  <a:cubicBezTo>
                    <a:pt x="2971" y="39"/>
                    <a:pt x="2962" y="34"/>
                    <a:pt x="2955" y="34"/>
                  </a:cubicBezTo>
                  <a:moveTo>
                    <a:pt x="3075" y="120"/>
                  </a:moveTo>
                  <a:cubicBezTo>
                    <a:pt x="3073" y="120"/>
                    <a:pt x="3070" y="120"/>
                    <a:pt x="3069" y="119"/>
                  </a:cubicBezTo>
                  <a:cubicBezTo>
                    <a:pt x="3065" y="113"/>
                    <a:pt x="3071" y="111"/>
                    <a:pt x="3077" y="111"/>
                  </a:cubicBezTo>
                  <a:cubicBezTo>
                    <a:pt x="3082" y="111"/>
                    <a:pt x="3088" y="113"/>
                    <a:pt x="3087" y="118"/>
                  </a:cubicBezTo>
                  <a:cubicBezTo>
                    <a:pt x="3085" y="119"/>
                    <a:pt x="3080" y="120"/>
                    <a:pt x="3075" y="120"/>
                  </a:cubicBezTo>
                  <a:moveTo>
                    <a:pt x="3192" y="43"/>
                  </a:moveTo>
                  <a:cubicBezTo>
                    <a:pt x="3189" y="43"/>
                    <a:pt x="3186" y="42"/>
                    <a:pt x="3184" y="41"/>
                  </a:cubicBezTo>
                  <a:cubicBezTo>
                    <a:pt x="3191" y="36"/>
                    <a:pt x="3198" y="31"/>
                    <a:pt x="3208" y="31"/>
                  </a:cubicBezTo>
                  <a:cubicBezTo>
                    <a:pt x="3211" y="31"/>
                    <a:pt x="3215" y="32"/>
                    <a:pt x="3218" y="33"/>
                  </a:cubicBezTo>
                  <a:cubicBezTo>
                    <a:pt x="3213" y="37"/>
                    <a:pt x="3201" y="43"/>
                    <a:pt x="3192" y="43"/>
                  </a:cubicBezTo>
                  <a:moveTo>
                    <a:pt x="3137" y="10"/>
                  </a:moveTo>
                  <a:cubicBezTo>
                    <a:pt x="3133" y="12"/>
                    <a:pt x="3131" y="16"/>
                    <a:pt x="3126" y="17"/>
                  </a:cubicBezTo>
                  <a:cubicBezTo>
                    <a:pt x="3122" y="15"/>
                    <a:pt x="3118" y="14"/>
                    <a:pt x="3114" y="14"/>
                  </a:cubicBezTo>
                  <a:cubicBezTo>
                    <a:pt x="3104" y="14"/>
                    <a:pt x="3092" y="19"/>
                    <a:pt x="3081" y="19"/>
                  </a:cubicBezTo>
                  <a:cubicBezTo>
                    <a:pt x="3079" y="20"/>
                    <a:pt x="3080" y="25"/>
                    <a:pt x="3077" y="25"/>
                  </a:cubicBezTo>
                  <a:cubicBezTo>
                    <a:pt x="3071" y="23"/>
                    <a:pt x="3065" y="19"/>
                    <a:pt x="3058" y="19"/>
                  </a:cubicBezTo>
                  <a:cubicBezTo>
                    <a:pt x="3055" y="19"/>
                    <a:pt x="3053" y="20"/>
                    <a:pt x="3050" y="22"/>
                  </a:cubicBezTo>
                  <a:cubicBezTo>
                    <a:pt x="3045" y="19"/>
                    <a:pt x="3041" y="16"/>
                    <a:pt x="3033" y="16"/>
                  </a:cubicBezTo>
                  <a:cubicBezTo>
                    <a:pt x="3033" y="16"/>
                    <a:pt x="3032" y="16"/>
                    <a:pt x="3031" y="16"/>
                  </a:cubicBezTo>
                  <a:cubicBezTo>
                    <a:pt x="3028" y="21"/>
                    <a:pt x="3024" y="23"/>
                    <a:pt x="3020" y="23"/>
                  </a:cubicBezTo>
                  <a:cubicBezTo>
                    <a:pt x="3017" y="23"/>
                    <a:pt x="3015" y="22"/>
                    <a:pt x="3012" y="22"/>
                  </a:cubicBezTo>
                  <a:cubicBezTo>
                    <a:pt x="3010" y="22"/>
                    <a:pt x="3007" y="21"/>
                    <a:pt x="3004" y="21"/>
                  </a:cubicBezTo>
                  <a:cubicBezTo>
                    <a:pt x="3003" y="21"/>
                    <a:pt x="3001" y="21"/>
                    <a:pt x="3000" y="22"/>
                  </a:cubicBezTo>
                  <a:cubicBezTo>
                    <a:pt x="2996" y="22"/>
                    <a:pt x="2992" y="26"/>
                    <a:pt x="2989" y="26"/>
                  </a:cubicBezTo>
                  <a:cubicBezTo>
                    <a:pt x="2988" y="26"/>
                    <a:pt x="2987" y="26"/>
                    <a:pt x="2986" y="26"/>
                  </a:cubicBezTo>
                  <a:cubicBezTo>
                    <a:pt x="2985" y="26"/>
                    <a:pt x="2984" y="26"/>
                    <a:pt x="2983" y="26"/>
                  </a:cubicBezTo>
                  <a:cubicBezTo>
                    <a:pt x="2982" y="26"/>
                    <a:pt x="2980" y="26"/>
                    <a:pt x="2979" y="26"/>
                  </a:cubicBezTo>
                  <a:cubicBezTo>
                    <a:pt x="2977" y="26"/>
                    <a:pt x="2975" y="26"/>
                    <a:pt x="2974" y="29"/>
                  </a:cubicBezTo>
                  <a:cubicBezTo>
                    <a:pt x="2975" y="33"/>
                    <a:pt x="2979" y="34"/>
                    <a:pt x="2983" y="34"/>
                  </a:cubicBezTo>
                  <a:cubicBezTo>
                    <a:pt x="2985" y="34"/>
                    <a:pt x="2986" y="34"/>
                    <a:pt x="2987" y="34"/>
                  </a:cubicBezTo>
                  <a:cubicBezTo>
                    <a:pt x="2988" y="34"/>
                    <a:pt x="2989" y="34"/>
                    <a:pt x="2991" y="34"/>
                  </a:cubicBezTo>
                  <a:cubicBezTo>
                    <a:pt x="2993" y="34"/>
                    <a:pt x="2995" y="34"/>
                    <a:pt x="2997" y="35"/>
                  </a:cubicBezTo>
                  <a:cubicBezTo>
                    <a:pt x="2993" y="41"/>
                    <a:pt x="2998" y="47"/>
                    <a:pt x="3000" y="52"/>
                  </a:cubicBezTo>
                  <a:cubicBezTo>
                    <a:pt x="3003" y="55"/>
                    <a:pt x="3007" y="55"/>
                    <a:pt x="3010" y="55"/>
                  </a:cubicBezTo>
                  <a:cubicBezTo>
                    <a:pt x="3015" y="55"/>
                    <a:pt x="3020" y="53"/>
                    <a:pt x="3025" y="51"/>
                  </a:cubicBezTo>
                  <a:cubicBezTo>
                    <a:pt x="3029" y="48"/>
                    <a:pt x="3034" y="46"/>
                    <a:pt x="3038" y="46"/>
                  </a:cubicBezTo>
                  <a:cubicBezTo>
                    <a:pt x="3039" y="46"/>
                    <a:pt x="3041" y="46"/>
                    <a:pt x="3042" y="47"/>
                  </a:cubicBezTo>
                  <a:cubicBezTo>
                    <a:pt x="3035" y="49"/>
                    <a:pt x="3026" y="50"/>
                    <a:pt x="3026" y="60"/>
                  </a:cubicBezTo>
                  <a:cubicBezTo>
                    <a:pt x="3037" y="59"/>
                    <a:pt x="3046" y="54"/>
                    <a:pt x="3056" y="54"/>
                  </a:cubicBezTo>
                  <a:cubicBezTo>
                    <a:pt x="3059" y="54"/>
                    <a:pt x="3062" y="55"/>
                    <a:pt x="3065" y="56"/>
                  </a:cubicBezTo>
                  <a:cubicBezTo>
                    <a:pt x="3076" y="53"/>
                    <a:pt x="3090" y="52"/>
                    <a:pt x="3088" y="38"/>
                  </a:cubicBezTo>
                  <a:cubicBezTo>
                    <a:pt x="3090" y="37"/>
                    <a:pt x="3093" y="35"/>
                    <a:pt x="3095" y="35"/>
                  </a:cubicBezTo>
                  <a:cubicBezTo>
                    <a:pt x="3096" y="35"/>
                    <a:pt x="3097" y="36"/>
                    <a:pt x="3098" y="36"/>
                  </a:cubicBezTo>
                  <a:cubicBezTo>
                    <a:pt x="3099" y="40"/>
                    <a:pt x="3093" y="39"/>
                    <a:pt x="3094" y="44"/>
                  </a:cubicBezTo>
                  <a:cubicBezTo>
                    <a:pt x="3095" y="47"/>
                    <a:pt x="3102" y="46"/>
                    <a:pt x="3101" y="51"/>
                  </a:cubicBezTo>
                  <a:cubicBezTo>
                    <a:pt x="3091" y="57"/>
                    <a:pt x="3076" y="59"/>
                    <a:pt x="3066" y="64"/>
                  </a:cubicBezTo>
                  <a:cubicBezTo>
                    <a:pt x="3068" y="70"/>
                    <a:pt x="3077" y="70"/>
                    <a:pt x="3079" y="75"/>
                  </a:cubicBezTo>
                  <a:cubicBezTo>
                    <a:pt x="3067" y="75"/>
                    <a:pt x="3057" y="62"/>
                    <a:pt x="3042" y="62"/>
                  </a:cubicBezTo>
                  <a:cubicBezTo>
                    <a:pt x="3041" y="62"/>
                    <a:pt x="3039" y="62"/>
                    <a:pt x="3037" y="62"/>
                  </a:cubicBezTo>
                  <a:cubicBezTo>
                    <a:pt x="3034" y="63"/>
                    <a:pt x="3028" y="67"/>
                    <a:pt x="3028" y="70"/>
                  </a:cubicBezTo>
                  <a:cubicBezTo>
                    <a:pt x="3027" y="79"/>
                    <a:pt x="3051" y="79"/>
                    <a:pt x="3055" y="87"/>
                  </a:cubicBezTo>
                  <a:cubicBezTo>
                    <a:pt x="3044" y="92"/>
                    <a:pt x="3026" y="89"/>
                    <a:pt x="3015" y="96"/>
                  </a:cubicBezTo>
                  <a:cubicBezTo>
                    <a:pt x="3015" y="99"/>
                    <a:pt x="3014" y="100"/>
                    <a:pt x="3015" y="103"/>
                  </a:cubicBezTo>
                  <a:cubicBezTo>
                    <a:pt x="3022" y="102"/>
                    <a:pt x="3031" y="99"/>
                    <a:pt x="3037" y="99"/>
                  </a:cubicBezTo>
                  <a:cubicBezTo>
                    <a:pt x="3038" y="99"/>
                    <a:pt x="3040" y="99"/>
                    <a:pt x="3041" y="99"/>
                  </a:cubicBezTo>
                  <a:cubicBezTo>
                    <a:pt x="3041" y="105"/>
                    <a:pt x="3034" y="104"/>
                    <a:pt x="3035" y="110"/>
                  </a:cubicBezTo>
                  <a:cubicBezTo>
                    <a:pt x="3037" y="114"/>
                    <a:pt x="3039" y="115"/>
                    <a:pt x="3041" y="115"/>
                  </a:cubicBezTo>
                  <a:cubicBezTo>
                    <a:pt x="3044" y="115"/>
                    <a:pt x="3047" y="114"/>
                    <a:pt x="3050" y="112"/>
                  </a:cubicBezTo>
                  <a:cubicBezTo>
                    <a:pt x="3052" y="111"/>
                    <a:pt x="3055" y="110"/>
                    <a:pt x="3057" y="110"/>
                  </a:cubicBezTo>
                  <a:cubicBezTo>
                    <a:pt x="3058" y="110"/>
                    <a:pt x="3058" y="110"/>
                    <a:pt x="3059" y="110"/>
                  </a:cubicBezTo>
                  <a:cubicBezTo>
                    <a:pt x="3058" y="117"/>
                    <a:pt x="3048" y="118"/>
                    <a:pt x="3041" y="121"/>
                  </a:cubicBezTo>
                  <a:cubicBezTo>
                    <a:pt x="3031" y="117"/>
                    <a:pt x="3026" y="105"/>
                    <a:pt x="3013" y="105"/>
                  </a:cubicBezTo>
                  <a:cubicBezTo>
                    <a:pt x="3010" y="105"/>
                    <a:pt x="3008" y="106"/>
                    <a:pt x="3004" y="107"/>
                  </a:cubicBezTo>
                  <a:cubicBezTo>
                    <a:pt x="3003" y="114"/>
                    <a:pt x="3013" y="112"/>
                    <a:pt x="3013" y="118"/>
                  </a:cubicBezTo>
                  <a:cubicBezTo>
                    <a:pt x="3007" y="121"/>
                    <a:pt x="2996" y="122"/>
                    <a:pt x="2994" y="129"/>
                  </a:cubicBezTo>
                  <a:cubicBezTo>
                    <a:pt x="2996" y="133"/>
                    <a:pt x="3000" y="134"/>
                    <a:pt x="3005" y="134"/>
                  </a:cubicBezTo>
                  <a:cubicBezTo>
                    <a:pt x="3009" y="134"/>
                    <a:pt x="3014" y="133"/>
                    <a:pt x="3018" y="132"/>
                  </a:cubicBezTo>
                  <a:cubicBezTo>
                    <a:pt x="3024" y="134"/>
                    <a:pt x="3029" y="137"/>
                    <a:pt x="3036" y="138"/>
                  </a:cubicBezTo>
                  <a:cubicBezTo>
                    <a:pt x="3043" y="133"/>
                    <a:pt x="3051" y="132"/>
                    <a:pt x="3060" y="132"/>
                  </a:cubicBezTo>
                  <a:cubicBezTo>
                    <a:pt x="3064" y="132"/>
                    <a:pt x="3069" y="133"/>
                    <a:pt x="3074" y="133"/>
                  </a:cubicBezTo>
                  <a:cubicBezTo>
                    <a:pt x="3079" y="133"/>
                    <a:pt x="3084" y="134"/>
                    <a:pt x="3089" y="134"/>
                  </a:cubicBezTo>
                  <a:cubicBezTo>
                    <a:pt x="3098" y="134"/>
                    <a:pt x="3107" y="132"/>
                    <a:pt x="3115" y="127"/>
                  </a:cubicBezTo>
                  <a:cubicBezTo>
                    <a:pt x="3114" y="118"/>
                    <a:pt x="3093" y="125"/>
                    <a:pt x="3094" y="113"/>
                  </a:cubicBezTo>
                  <a:cubicBezTo>
                    <a:pt x="3095" y="114"/>
                    <a:pt x="3097" y="114"/>
                    <a:pt x="3098" y="114"/>
                  </a:cubicBezTo>
                  <a:cubicBezTo>
                    <a:pt x="3105" y="114"/>
                    <a:pt x="3108" y="107"/>
                    <a:pt x="3114" y="105"/>
                  </a:cubicBezTo>
                  <a:cubicBezTo>
                    <a:pt x="3115" y="105"/>
                    <a:pt x="3117" y="104"/>
                    <a:pt x="3118" y="104"/>
                  </a:cubicBezTo>
                  <a:cubicBezTo>
                    <a:pt x="3119" y="104"/>
                    <a:pt x="3120" y="104"/>
                    <a:pt x="3120" y="105"/>
                  </a:cubicBezTo>
                  <a:cubicBezTo>
                    <a:pt x="3121" y="105"/>
                    <a:pt x="3122" y="105"/>
                    <a:pt x="3122" y="105"/>
                  </a:cubicBezTo>
                  <a:cubicBezTo>
                    <a:pt x="3125" y="105"/>
                    <a:pt x="3128" y="104"/>
                    <a:pt x="3131" y="101"/>
                  </a:cubicBezTo>
                  <a:cubicBezTo>
                    <a:pt x="3131" y="98"/>
                    <a:pt x="3127" y="98"/>
                    <a:pt x="3127" y="95"/>
                  </a:cubicBezTo>
                  <a:cubicBezTo>
                    <a:pt x="3132" y="93"/>
                    <a:pt x="3139" y="94"/>
                    <a:pt x="3139" y="89"/>
                  </a:cubicBezTo>
                  <a:cubicBezTo>
                    <a:pt x="3137" y="83"/>
                    <a:pt x="3123" y="87"/>
                    <a:pt x="3122" y="80"/>
                  </a:cubicBezTo>
                  <a:cubicBezTo>
                    <a:pt x="3123" y="78"/>
                    <a:pt x="3124" y="76"/>
                    <a:pt x="3127" y="75"/>
                  </a:cubicBezTo>
                  <a:cubicBezTo>
                    <a:pt x="3132" y="76"/>
                    <a:pt x="3133" y="79"/>
                    <a:pt x="3139" y="79"/>
                  </a:cubicBezTo>
                  <a:cubicBezTo>
                    <a:pt x="3139" y="79"/>
                    <a:pt x="3140" y="79"/>
                    <a:pt x="3141" y="79"/>
                  </a:cubicBezTo>
                  <a:cubicBezTo>
                    <a:pt x="3141" y="75"/>
                    <a:pt x="3135" y="75"/>
                    <a:pt x="3137" y="70"/>
                  </a:cubicBezTo>
                  <a:cubicBezTo>
                    <a:pt x="3139" y="69"/>
                    <a:pt x="3141" y="69"/>
                    <a:pt x="3142" y="69"/>
                  </a:cubicBezTo>
                  <a:cubicBezTo>
                    <a:pt x="3147" y="69"/>
                    <a:pt x="3151" y="70"/>
                    <a:pt x="3155" y="71"/>
                  </a:cubicBezTo>
                  <a:cubicBezTo>
                    <a:pt x="3159" y="73"/>
                    <a:pt x="3163" y="74"/>
                    <a:pt x="3167" y="74"/>
                  </a:cubicBezTo>
                  <a:cubicBezTo>
                    <a:pt x="3168" y="74"/>
                    <a:pt x="3169" y="74"/>
                    <a:pt x="3170" y="73"/>
                  </a:cubicBezTo>
                  <a:cubicBezTo>
                    <a:pt x="3173" y="71"/>
                    <a:pt x="3171" y="67"/>
                    <a:pt x="3170" y="64"/>
                  </a:cubicBezTo>
                  <a:cubicBezTo>
                    <a:pt x="3173" y="63"/>
                    <a:pt x="3177" y="63"/>
                    <a:pt x="3178" y="61"/>
                  </a:cubicBezTo>
                  <a:cubicBezTo>
                    <a:pt x="3180" y="59"/>
                    <a:pt x="3176" y="55"/>
                    <a:pt x="3182" y="54"/>
                  </a:cubicBezTo>
                  <a:cubicBezTo>
                    <a:pt x="3182" y="54"/>
                    <a:pt x="3183" y="53"/>
                    <a:pt x="3184" y="53"/>
                  </a:cubicBezTo>
                  <a:cubicBezTo>
                    <a:pt x="3187" y="53"/>
                    <a:pt x="3191" y="55"/>
                    <a:pt x="3194" y="55"/>
                  </a:cubicBezTo>
                  <a:cubicBezTo>
                    <a:pt x="3203" y="43"/>
                    <a:pt x="3227" y="44"/>
                    <a:pt x="3235" y="32"/>
                  </a:cubicBezTo>
                  <a:cubicBezTo>
                    <a:pt x="3234" y="32"/>
                    <a:pt x="3233" y="31"/>
                    <a:pt x="3232" y="31"/>
                  </a:cubicBezTo>
                  <a:cubicBezTo>
                    <a:pt x="3230" y="31"/>
                    <a:pt x="3229" y="32"/>
                    <a:pt x="3227" y="33"/>
                  </a:cubicBezTo>
                  <a:cubicBezTo>
                    <a:pt x="3226" y="33"/>
                    <a:pt x="3224" y="34"/>
                    <a:pt x="3223" y="34"/>
                  </a:cubicBezTo>
                  <a:cubicBezTo>
                    <a:pt x="3222" y="34"/>
                    <a:pt x="3221" y="33"/>
                    <a:pt x="3220" y="33"/>
                  </a:cubicBezTo>
                  <a:cubicBezTo>
                    <a:pt x="3228" y="22"/>
                    <a:pt x="3260" y="34"/>
                    <a:pt x="3266" y="20"/>
                  </a:cubicBezTo>
                  <a:cubicBezTo>
                    <a:pt x="3253" y="15"/>
                    <a:pt x="3238" y="13"/>
                    <a:pt x="3222" y="13"/>
                  </a:cubicBezTo>
                  <a:cubicBezTo>
                    <a:pt x="3214" y="13"/>
                    <a:pt x="3206" y="14"/>
                    <a:pt x="3198" y="14"/>
                  </a:cubicBezTo>
                  <a:cubicBezTo>
                    <a:pt x="3190" y="14"/>
                    <a:pt x="3182" y="15"/>
                    <a:pt x="3175" y="15"/>
                  </a:cubicBezTo>
                  <a:cubicBezTo>
                    <a:pt x="3161" y="15"/>
                    <a:pt x="3148" y="14"/>
                    <a:pt x="3137" y="10"/>
                  </a:cubicBezTo>
                  <a:moveTo>
                    <a:pt x="3537" y="345"/>
                  </a:moveTo>
                  <a:cubicBezTo>
                    <a:pt x="3513" y="345"/>
                    <a:pt x="3486" y="343"/>
                    <a:pt x="3468" y="336"/>
                  </a:cubicBezTo>
                  <a:cubicBezTo>
                    <a:pt x="3467" y="329"/>
                    <a:pt x="3475" y="329"/>
                    <a:pt x="3476" y="324"/>
                  </a:cubicBezTo>
                  <a:cubicBezTo>
                    <a:pt x="3476" y="318"/>
                    <a:pt x="3472" y="312"/>
                    <a:pt x="3473" y="309"/>
                  </a:cubicBezTo>
                  <a:cubicBezTo>
                    <a:pt x="3473" y="308"/>
                    <a:pt x="3473" y="307"/>
                    <a:pt x="3474" y="307"/>
                  </a:cubicBezTo>
                  <a:cubicBezTo>
                    <a:pt x="3482" y="307"/>
                    <a:pt x="3509" y="311"/>
                    <a:pt x="3523" y="315"/>
                  </a:cubicBezTo>
                  <a:cubicBezTo>
                    <a:pt x="3537" y="318"/>
                    <a:pt x="3549" y="324"/>
                    <a:pt x="3554" y="334"/>
                  </a:cubicBezTo>
                  <a:cubicBezTo>
                    <a:pt x="3552" y="338"/>
                    <a:pt x="3549" y="342"/>
                    <a:pt x="3546" y="345"/>
                  </a:cubicBezTo>
                  <a:cubicBezTo>
                    <a:pt x="3543" y="345"/>
                    <a:pt x="3540" y="345"/>
                    <a:pt x="3537" y="345"/>
                  </a:cubicBezTo>
                  <a:moveTo>
                    <a:pt x="3376" y="0"/>
                  </a:moveTo>
                  <a:cubicBezTo>
                    <a:pt x="3372" y="0"/>
                    <a:pt x="3370" y="2"/>
                    <a:pt x="3368" y="4"/>
                  </a:cubicBezTo>
                  <a:cubicBezTo>
                    <a:pt x="3366" y="15"/>
                    <a:pt x="3373" y="19"/>
                    <a:pt x="3376" y="25"/>
                  </a:cubicBezTo>
                  <a:cubicBezTo>
                    <a:pt x="3375" y="26"/>
                    <a:pt x="3372" y="27"/>
                    <a:pt x="3370" y="27"/>
                  </a:cubicBezTo>
                  <a:cubicBezTo>
                    <a:pt x="3367" y="27"/>
                    <a:pt x="3364" y="26"/>
                    <a:pt x="3361" y="25"/>
                  </a:cubicBezTo>
                  <a:cubicBezTo>
                    <a:pt x="3358" y="24"/>
                    <a:pt x="3354" y="23"/>
                    <a:pt x="3351" y="23"/>
                  </a:cubicBezTo>
                  <a:cubicBezTo>
                    <a:pt x="3350" y="23"/>
                    <a:pt x="3350" y="23"/>
                    <a:pt x="3350" y="23"/>
                  </a:cubicBezTo>
                  <a:cubicBezTo>
                    <a:pt x="3348" y="27"/>
                    <a:pt x="3348" y="32"/>
                    <a:pt x="3343" y="33"/>
                  </a:cubicBezTo>
                  <a:cubicBezTo>
                    <a:pt x="3341" y="30"/>
                    <a:pt x="3343" y="24"/>
                    <a:pt x="3342" y="20"/>
                  </a:cubicBezTo>
                  <a:cubicBezTo>
                    <a:pt x="3339" y="14"/>
                    <a:pt x="3333" y="13"/>
                    <a:pt x="3326" y="13"/>
                  </a:cubicBezTo>
                  <a:cubicBezTo>
                    <a:pt x="3324" y="13"/>
                    <a:pt x="3323" y="13"/>
                    <a:pt x="3321" y="13"/>
                  </a:cubicBezTo>
                  <a:cubicBezTo>
                    <a:pt x="3319" y="13"/>
                    <a:pt x="3318" y="14"/>
                    <a:pt x="3316" y="14"/>
                  </a:cubicBezTo>
                  <a:cubicBezTo>
                    <a:pt x="3314" y="14"/>
                    <a:pt x="3312" y="13"/>
                    <a:pt x="3310" y="13"/>
                  </a:cubicBezTo>
                  <a:cubicBezTo>
                    <a:pt x="3303" y="12"/>
                    <a:pt x="3296" y="7"/>
                    <a:pt x="3289" y="7"/>
                  </a:cubicBezTo>
                  <a:cubicBezTo>
                    <a:pt x="3287" y="7"/>
                    <a:pt x="3284" y="8"/>
                    <a:pt x="3282" y="10"/>
                  </a:cubicBezTo>
                  <a:cubicBezTo>
                    <a:pt x="3282" y="10"/>
                    <a:pt x="3282" y="11"/>
                    <a:pt x="3281" y="11"/>
                  </a:cubicBezTo>
                  <a:cubicBezTo>
                    <a:pt x="3283" y="16"/>
                    <a:pt x="3283" y="20"/>
                    <a:pt x="3286" y="23"/>
                  </a:cubicBezTo>
                  <a:cubicBezTo>
                    <a:pt x="3290" y="29"/>
                    <a:pt x="3302" y="29"/>
                    <a:pt x="3305" y="36"/>
                  </a:cubicBezTo>
                  <a:cubicBezTo>
                    <a:pt x="3304" y="37"/>
                    <a:pt x="3303" y="37"/>
                    <a:pt x="3303" y="38"/>
                  </a:cubicBezTo>
                  <a:cubicBezTo>
                    <a:pt x="3303" y="38"/>
                    <a:pt x="3302" y="38"/>
                    <a:pt x="3302" y="38"/>
                  </a:cubicBezTo>
                  <a:cubicBezTo>
                    <a:pt x="3296" y="38"/>
                    <a:pt x="3292" y="36"/>
                    <a:pt x="3289" y="34"/>
                  </a:cubicBezTo>
                  <a:cubicBezTo>
                    <a:pt x="3285" y="32"/>
                    <a:pt x="3282" y="30"/>
                    <a:pt x="3278" y="30"/>
                  </a:cubicBezTo>
                  <a:cubicBezTo>
                    <a:pt x="3275" y="30"/>
                    <a:pt x="3272" y="30"/>
                    <a:pt x="3269" y="33"/>
                  </a:cubicBezTo>
                  <a:cubicBezTo>
                    <a:pt x="3267" y="36"/>
                    <a:pt x="3270" y="38"/>
                    <a:pt x="3267" y="41"/>
                  </a:cubicBezTo>
                  <a:cubicBezTo>
                    <a:pt x="3265" y="41"/>
                    <a:pt x="3264" y="41"/>
                    <a:pt x="3263" y="41"/>
                  </a:cubicBezTo>
                  <a:cubicBezTo>
                    <a:pt x="3256" y="41"/>
                    <a:pt x="3255" y="45"/>
                    <a:pt x="3249" y="46"/>
                  </a:cubicBezTo>
                  <a:cubicBezTo>
                    <a:pt x="3246" y="43"/>
                    <a:pt x="3243" y="42"/>
                    <a:pt x="3241" y="42"/>
                  </a:cubicBezTo>
                  <a:cubicBezTo>
                    <a:pt x="3236" y="42"/>
                    <a:pt x="3233" y="45"/>
                    <a:pt x="3229" y="48"/>
                  </a:cubicBezTo>
                  <a:cubicBezTo>
                    <a:pt x="3224" y="52"/>
                    <a:pt x="3220" y="55"/>
                    <a:pt x="3213" y="55"/>
                  </a:cubicBezTo>
                  <a:cubicBezTo>
                    <a:pt x="3212" y="55"/>
                    <a:pt x="3211" y="55"/>
                    <a:pt x="3209" y="55"/>
                  </a:cubicBezTo>
                  <a:cubicBezTo>
                    <a:pt x="3209" y="61"/>
                    <a:pt x="3209" y="61"/>
                    <a:pt x="3209" y="61"/>
                  </a:cubicBezTo>
                  <a:cubicBezTo>
                    <a:pt x="3220" y="65"/>
                    <a:pt x="3239" y="59"/>
                    <a:pt x="3240" y="71"/>
                  </a:cubicBezTo>
                  <a:cubicBezTo>
                    <a:pt x="3241" y="74"/>
                    <a:pt x="3235" y="82"/>
                    <a:pt x="3229" y="84"/>
                  </a:cubicBezTo>
                  <a:cubicBezTo>
                    <a:pt x="3228" y="84"/>
                    <a:pt x="3227" y="84"/>
                    <a:pt x="3226" y="84"/>
                  </a:cubicBezTo>
                  <a:cubicBezTo>
                    <a:pt x="3224" y="84"/>
                    <a:pt x="3221" y="83"/>
                    <a:pt x="3218" y="83"/>
                  </a:cubicBezTo>
                  <a:cubicBezTo>
                    <a:pt x="3215" y="82"/>
                    <a:pt x="3211" y="82"/>
                    <a:pt x="3208" y="82"/>
                  </a:cubicBezTo>
                  <a:cubicBezTo>
                    <a:pt x="3207" y="82"/>
                    <a:pt x="3206" y="82"/>
                    <a:pt x="3205" y="82"/>
                  </a:cubicBezTo>
                  <a:cubicBezTo>
                    <a:pt x="3193" y="83"/>
                    <a:pt x="3183" y="92"/>
                    <a:pt x="3175" y="93"/>
                  </a:cubicBezTo>
                  <a:cubicBezTo>
                    <a:pt x="3174" y="93"/>
                    <a:pt x="3174" y="93"/>
                    <a:pt x="3173" y="93"/>
                  </a:cubicBezTo>
                  <a:cubicBezTo>
                    <a:pt x="3170" y="93"/>
                    <a:pt x="3168" y="93"/>
                    <a:pt x="3166" y="92"/>
                  </a:cubicBezTo>
                  <a:cubicBezTo>
                    <a:pt x="3164" y="92"/>
                    <a:pt x="3162" y="91"/>
                    <a:pt x="3160" y="91"/>
                  </a:cubicBezTo>
                  <a:cubicBezTo>
                    <a:pt x="3158" y="91"/>
                    <a:pt x="3156" y="92"/>
                    <a:pt x="3155" y="93"/>
                  </a:cubicBezTo>
                  <a:cubicBezTo>
                    <a:pt x="3154" y="98"/>
                    <a:pt x="3158" y="106"/>
                    <a:pt x="3165" y="108"/>
                  </a:cubicBezTo>
                  <a:cubicBezTo>
                    <a:pt x="3170" y="108"/>
                    <a:pt x="3171" y="103"/>
                    <a:pt x="3176" y="103"/>
                  </a:cubicBezTo>
                  <a:cubicBezTo>
                    <a:pt x="3184" y="107"/>
                    <a:pt x="3185" y="114"/>
                    <a:pt x="3195" y="114"/>
                  </a:cubicBezTo>
                  <a:cubicBezTo>
                    <a:pt x="3195" y="114"/>
                    <a:pt x="3196" y="114"/>
                    <a:pt x="3196" y="114"/>
                  </a:cubicBezTo>
                  <a:cubicBezTo>
                    <a:pt x="3202" y="114"/>
                    <a:pt x="3210" y="108"/>
                    <a:pt x="3217" y="108"/>
                  </a:cubicBezTo>
                  <a:cubicBezTo>
                    <a:pt x="3220" y="108"/>
                    <a:pt x="3222" y="109"/>
                    <a:pt x="3224" y="114"/>
                  </a:cubicBezTo>
                  <a:cubicBezTo>
                    <a:pt x="3216" y="118"/>
                    <a:pt x="3200" y="114"/>
                    <a:pt x="3196" y="121"/>
                  </a:cubicBezTo>
                  <a:cubicBezTo>
                    <a:pt x="3191" y="119"/>
                    <a:pt x="3186" y="116"/>
                    <a:pt x="3180" y="116"/>
                  </a:cubicBezTo>
                  <a:cubicBezTo>
                    <a:pt x="3178" y="116"/>
                    <a:pt x="3176" y="116"/>
                    <a:pt x="3174" y="117"/>
                  </a:cubicBezTo>
                  <a:cubicBezTo>
                    <a:pt x="3174" y="129"/>
                    <a:pt x="3190" y="127"/>
                    <a:pt x="3201" y="129"/>
                  </a:cubicBezTo>
                  <a:cubicBezTo>
                    <a:pt x="3206" y="135"/>
                    <a:pt x="3211" y="145"/>
                    <a:pt x="3221" y="145"/>
                  </a:cubicBezTo>
                  <a:cubicBezTo>
                    <a:pt x="3222" y="145"/>
                    <a:pt x="3223" y="145"/>
                    <a:pt x="3224" y="145"/>
                  </a:cubicBezTo>
                  <a:cubicBezTo>
                    <a:pt x="3224" y="139"/>
                    <a:pt x="3218" y="139"/>
                    <a:pt x="3219" y="134"/>
                  </a:cubicBezTo>
                  <a:cubicBezTo>
                    <a:pt x="3222" y="134"/>
                    <a:pt x="3224" y="134"/>
                    <a:pt x="3227" y="134"/>
                  </a:cubicBezTo>
                  <a:cubicBezTo>
                    <a:pt x="3232" y="134"/>
                    <a:pt x="3238" y="134"/>
                    <a:pt x="3244" y="133"/>
                  </a:cubicBezTo>
                  <a:cubicBezTo>
                    <a:pt x="3250" y="133"/>
                    <a:pt x="3256" y="132"/>
                    <a:pt x="3262" y="132"/>
                  </a:cubicBezTo>
                  <a:cubicBezTo>
                    <a:pt x="3267" y="132"/>
                    <a:pt x="3272" y="132"/>
                    <a:pt x="3277" y="134"/>
                  </a:cubicBezTo>
                  <a:cubicBezTo>
                    <a:pt x="3283" y="135"/>
                    <a:pt x="3283" y="140"/>
                    <a:pt x="3288" y="145"/>
                  </a:cubicBezTo>
                  <a:cubicBezTo>
                    <a:pt x="3298" y="154"/>
                    <a:pt x="3317" y="162"/>
                    <a:pt x="3323" y="172"/>
                  </a:cubicBezTo>
                  <a:cubicBezTo>
                    <a:pt x="3323" y="176"/>
                    <a:pt x="3325" y="178"/>
                    <a:pt x="3326" y="181"/>
                  </a:cubicBezTo>
                  <a:cubicBezTo>
                    <a:pt x="3335" y="184"/>
                    <a:pt x="3348" y="196"/>
                    <a:pt x="3330" y="199"/>
                  </a:cubicBezTo>
                  <a:cubicBezTo>
                    <a:pt x="3331" y="204"/>
                    <a:pt x="3330" y="209"/>
                    <a:pt x="3331" y="213"/>
                  </a:cubicBezTo>
                  <a:cubicBezTo>
                    <a:pt x="3333" y="214"/>
                    <a:pt x="3335" y="214"/>
                    <a:pt x="3336" y="214"/>
                  </a:cubicBezTo>
                  <a:cubicBezTo>
                    <a:pt x="3343" y="214"/>
                    <a:pt x="3346" y="207"/>
                    <a:pt x="3353" y="206"/>
                  </a:cubicBezTo>
                  <a:cubicBezTo>
                    <a:pt x="3354" y="206"/>
                    <a:pt x="3355" y="206"/>
                    <a:pt x="3356" y="206"/>
                  </a:cubicBezTo>
                  <a:cubicBezTo>
                    <a:pt x="3370" y="206"/>
                    <a:pt x="3381" y="218"/>
                    <a:pt x="3378" y="229"/>
                  </a:cubicBezTo>
                  <a:cubicBezTo>
                    <a:pt x="3366" y="228"/>
                    <a:pt x="3358" y="218"/>
                    <a:pt x="3347" y="218"/>
                  </a:cubicBezTo>
                  <a:cubicBezTo>
                    <a:pt x="3345" y="218"/>
                    <a:pt x="3343" y="218"/>
                    <a:pt x="3341" y="219"/>
                  </a:cubicBezTo>
                  <a:cubicBezTo>
                    <a:pt x="3348" y="230"/>
                    <a:pt x="3371" y="228"/>
                    <a:pt x="3380" y="239"/>
                  </a:cubicBezTo>
                  <a:cubicBezTo>
                    <a:pt x="3377" y="243"/>
                    <a:pt x="3376" y="249"/>
                    <a:pt x="3372" y="252"/>
                  </a:cubicBezTo>
                  <a:cubicBezTo>
                    <a:pt x="3371" y="252"/>
                    <a:pt x="3369" y="251"/>
                    <a:pt x="3367" y="251"/>
                  </a:cubicBezTo>
                  <a:cubicBezTo>
                    <a:pt x="3364" y="251"/>
                    <a:pt x="3360" y="253"/>
                    <a:pt x="3359" y="254"/>
                  </a:cubicBezTo>
                  <a:cubicBezTo>
                    <a:pt x="3358" y="258"/>
                    <a:pt x="3364" y="257"/>
                    <a:pt x="3364" y="261"/>
                  </a:cubicBezTo>
                  <a:cubicBezTo>
                    <a:pt x="3362" y="264"/>
                    <a:pt x="3353" y="261"/>
                    <a:pt x="3354" y="266"/>
                  </a:cubicBezTo>
                  <a:cubicBezTo>
                    <a:pt x="3354" y="268"/>
                    <a:pt x="3355" y="268"/>
                    <a:pt x="3357" y="268"/>
                  </a:cubicBezTo>
                  <a:cubicBezTo>
                    <a:pt x="3358" y="268"/>
                    <a:pt x="3359" y="268"/>
                    <a:pt x="3360" y="267"/>
                  </a:cubicBezTo>
                  <a:cubicBezTo>
                    <a:pt x="3361" y="267"/>
                    <a:pt x="3362" y="267"/>
                    <a:pt x="3363" y="267"/>
                  </a:cubicBezTo>
                  <a:cubicBezTo>
                    <a:pt x="3365" y="267"/>
                    <a:pt x="3366" y="268"/>
                    <a:pt x="3367" y="269"/>
                  </a:cubicBezTo>
                  <a:cubicBezTo>
                    <a:pt x="3360" y="272"/>
                    <a:pt x="3352" y="274"/>
                    <a:pt x="3352" y="282"/>
                  </a:cubicBezTo>
                  <a:cubicBezTo>
                    <a:pt x="3354" y="285"/>
                    <a:pt x="3358" y="286"/>
                    <a:pt x="3362" y="288"/>
                  </a:cubicBezTo>
                  <a:cubicBezTo>
                    <a:pt x="3365" y="294"/>
                    <a:pt x="3359" y="308"/>
                    <a:pt x="3369" y="311"/>
                  </a:cubicBezTo>
                  <a:cubicBezTo>
                    <a:pt x="3373" y="310"/>
                    <a:pt x="3374" y="305"/>
                    <a:pt x="3379" y="305"/>
                  </a:cubicBezTo>
                  <a:cubicBezTo>
                    <a:pt x="3380" y="305"/>
                    <a:pt x="3380" y="305"/>
                    <a:pt x="3381" y="305"/>
                  </a:cubicBezTo>
                  <a:cubicBezTo>
                    <a:pt x="3381" y="307"/>
                    <a:pt x="3385" y="306"/>
                    <a:pt x="3384" y="308"/>
                  </a:cubicBezTo>
                  <a:cubicBezTo>
                    <a:pt x="3381" y="315"/>
                    <a:pt x="3371" y="316"/>
                    <a:pt x="3371" y="323"/>
                  </a:cubicBezTo>
                  <a:cubicBezTo>
                    <a:pt x="3370" y="335"/>
                    <a:pt x="3395" y="345"/>
                    <a:pt x="3401" y="353"/>
                  </a:cubicBezTo>
                  <a:cubicBezTo>
                    <a:pt x="3401" y="356"/>
                    <a:pt x="3399" y="356"/>
                    <a:pt x="3400" y="359"/>
                  </a:cubicBezTo>
                  <a:cubicBezTo>
                    <a:pt x="3402" y="361"/>
                    <a:pt x="3405" y="362"/>
                    <a:pt x="3408" y="362"/>
                  </a:cubicBezTo>
                  <a:cubicBezTo>
                    <a:pt x="3410" y="362"/>
                    <a:pt x="3412" y="361"/>
                    <a:pt x="3414" y="361"/>
                  </a:cubicBezTo>
                  <a:cubicBezTo>
                    <a:pt x="3417" y="361"/>
                    <a:pt x="3419" y="361"/>
                    <a:pt x="3422" y="361"/>
                  </a:cubicBezTo>
                  <a:cubicBezTo>
                    <a:pt x="3422" y="361"/>
                    <a:pt x="3423" y="361"/>
                    <a:pt x="3424" y="361"/>
                  </a:cubicBezTo>
                  <a:cubicBezTo>
                    <a:pt x="3429" y="367"/>
                    <a:pt x="3435" y="373"/>
                    <a:pt x="3447" y="373"/>
                  </a:cubicBezTo>
                  <a:cubicBezTo>
                    <a:pt x="3448" y="373"/>
                    <a:pt x="3449" y="373"/>
                    <a:pt x="3450" y="373"/>
                  </a:cubicBezTo>
                  <a:cubicBezTo>
                    <a:pt x="3456" y="370"/>
                    <a:pt x="3454" y="361"/>
                    <a:pt x="3462" y="359"/>
                  </a:cubicBezTo>
                  <a:cubicBezTo>
                    <a:pt x="3481" y="361"/>
                    <a:pt x="3512" y="369"/>
                    <a:pt x="3536" y="369"/>
                  </a:cubicBezTo>
                  <a:cubicBezTo>
                    <a:pt x="3546" y="369"/>
                    <a:pt x="3556" y="368"/>
                    <a:pt x="3563" y="364"/>
                  </a:cubicBezTo>
                  <a:cubicBezTo>
                    <a:pt x="3572" y="358"/>
                    <a:pt x="3583" y="341"/>
                    <a:pt x="3583" y="334"/>
                  </a:cubicBezTo>
                  <a:cubicBezTo>
                    <a:pt x="3582" y="330"/>
                    <a:pt x="3579" y="322"/>
                    <a:pt x="3577" y="319"/>
                  </a:cubicBezTo>
                  <a:cubicBezTo>
                    <a:pt x="3569" y="306"/>
                    <a:pt x="3547" y="299"/>
                    <a:pt x="3529" y="293"/>
                  </a:cubicBezTo>
                  <a:cubicBezTo>
                    <a:pt x="3540" y="283"/>
                    <a:pt x="3549" y="272"/>
                    <a:pt x="3564" y="265"/>
                  </a:cubicBezTo>
                  <a:cubicBezTo>
                    <a:pt x="3563" y="262"/>
                    <a:pt x="3561" y="255"/>
                    <a:pt x="3566" y="254"/>
                  </a:cubicBezTo>
                  <a:cubicBezTo>
                    <a:pt x="3570" y="257"/>
                    <a:pt x="3574" y="258"/>
                    <a:pt x="3578" y="258"/>
                  </a:cubicBezTo>
                  <a:cubicBezTo>
                    <a:pt x="3585" y="258"/>
                    <a:pt x="3591" y="255"/>
                    <a:pt x="3600" y="253"/>
                  </a:cubicBezTo>
                  <a:cubicBezTo>
                    <a:pt x="3609" y="251"/>
                    <a:pt x="3618" y="251"/>
                    <a:pt x="3625" y="249"/>
                  </a:cubicBezTo>
                  <a:cubicBezTo>
                    <a:pt x="3630" y="247"/>
                    <a:pt x="3633" y="242"/>
                    <a:pt x="3638" y="240"/>
                  </a:cubicBezTo>
                  <a:cubicBezTo>
                    <a:pt x="3649" y="236"/>
                    <a:pt x="3666" y="237"/>
                    <a:pt x="3667" y="227"/>
                  </a:cubicBezTo>
                  <a:cubicBezTo>
                    <a:pt x="3660" y="228"/>
                    <a:pt x="3652" y="230"/>
                    <a:pt x="3644" y="230"/>
                  </a:cubicBezTo>
                  <a:cubicBezTo>
                    <a:pt x="3639" y="230"/>
                    <a:pt x="3634" y="229"/>
                    <a:pt x="3629" y="226"/>
                  </a:cubicBezTo>
                  <a:cubicBezTo>
                    <a:pt x="3627" y="223"/>
                    <a:pt x="3628" y="219"/>
                    <a:pt x="3626" y="218"/>
                  </a:cubicBezTo>
                  <a:cubicBezTo>
                    <a:pt x="3625" y="218"/>
                    <a:pt x="3625" y="218"/>
                    <a:pt x="3624" y="218"/>
                  </a:cubicBezTo>
                  <a:cubicBezTo>
                    <a:pt x="3624" y="218"/>
                    <a:pt x="3623" y="218"/>
                    <a:pt x="3622" y="218"/>
                  </a:cubicBezTo>
                  <a:cubicBezTo>
                    <a:pt x="3622" y="218"/>
                    <a:pt x="3621" y="218"/>
                    <a:pt x="3620" y="218"/>
                  </a:cubicBezTo>
                  <a:cubicBezTo>
                    <a:pt x="3618" y="218"/>
                    <a:pt x="3617" y="218"/>
                    <a:pt x="3616" y="219"/>
                  </a:cubicBezTo>
                  <a:cubicBezTo>
                    <a:pt x="3613" y="222"/>
                    <a:pt x="3617" y="224"/>
                    <a:pt x="3615" y="227"/>
                  </a:cubicBezTo>
                  <a:cubicBezTo>
                    <a:pt x="3613" y="229"/>
                    <a:pt x="3610" y="229"/>
                    <a:pt x="3608" y="229"/>
                  </a:cubicBezTo>
                  <a:cubicBezTo>
                    <a:pt x="3602" y="229"/>
                    <a:pt x="3596" y="226"/>
                    <a:pt x="3596" y="221"/>
                  </a:cubicBezTo>
                  <a:cubicBezTo>
                    <a:pt x="3599" y="215"/>
                    <a:pt x="3607" y="213"/>
                    <a:pt x="3616" y="213"/>
                  </a:cubicBezTo>
                  <a:cubicBezTo>
                    <a:pt x="3613" y="207"/>
                    <a:pt x="3602" y="208"/>
                    <a:pt x="3601" y="201"/>
                  </a:cubicBezTo>
                  <a:cubicBezTo>
                    <a:pt x="3604" y="200"/>
                    <a:pt x="3602" y="197"/>
                    <a:pt x="3604" y="197"/>
                  </a:cubicBezTo>
                  <a:cubicBezTo>
                    <a:pt x="3604" y="197"/>
                    <a:pt x="3605" y="197"/>
                    <a:pt x="3605" y="197"/>
                  </a:cubicBezTo>
                  <a:cubicBezTo>
                    <a:pt x="3605" y="197"/>
                    <a:pt x="3606" y="197"/>
                    <a:pt x="3606" y="197"/>
                  </a:cubicBezTo>
                  <a:cubicBezTo>
                    <a:pt x="3610" y="197"/>
                    <a:pt x="3612" y="202"/>
                    <a:pt x="3616" y="204"/>
                  </a:cubicBezTo>
                  <a:cubicBezTo>
                    <a:pt x="3617" y="205"/>
                    <a:pt x="3620" y="204"/>
                    <a:pt x="3621" y="205"/>
                  </a:cubicBezTo>
                  <a:cubicBezTo>
                    <a:pt x="3623" y="206"/>
                    <a:pt x="3623" y="209"/>
                    <a:pt x="3623" y="209"/>
                  </a:cubicBezTo>
                  <a:cubicBezTo>
                    <a:pt x="3629" y="211"/>
                    <a:pt x="3635" y="209"/>
                    <a:pt x="3639" y="212"/>
                  </a:cubicBezTo>
                  <a:cubicBezTo>
                    <a:pt x="3645" y="216"/>
                    <a:pt x="3645" y="225"/>
                    <a:pt x="3653" y="226"/>
                  </a:cubicBezTo>
                  <a:cubicBezTo>
                    <a:pt x="3654" y="226"/>
                    <a:pt x="3654" y="226"/>
                    <a:pt x="3654" y="226"/>
                  </a:cubicBezTo>
                  <a:cubicBezTo>
                    <a:pt x="3659" y="226"/>
                    <a:pt x="3664" y="222"/>
                    <a:pt x="3669" y="221"/>
                  </a:cubicBezTo>
                  <a:cubicBezTo>
                    <a:pt x="3666" y="200"/>
                    <a:pt x="3636" y="201"/>
                    <a:pt x="3626" y="187"/>
                  </a:cubicBezTo>
                  <a:cubicBezTo>
                    <a:pt x="3620" y="185"/>
                    <a:pt x="3613" y="185"/>
                    <a:pt x="3612" y="179"/>
                  </a:cubicBezTo>
                  <a:cubicBezTo>
                    <a:pt x="3615" y="178"/>
                    <a:pt x="3618" y="177"/>
                    <a:pt x="3621" y="177"/>
                  </a:cubicBezTo>
                  <a:cubicBezTo>
                    <a:pt x="3632" y="177"/>
                    <a:pt x="3644" y="186"/>
                    <a:pt x="3647" y="194"/>
                  </a:cubicBezTo>
                  <a:cubicBezTo>
                    <a:pt x="3653" y="196"/>
                    <a:pt x="3658" y="202"/>
                    <a:pt x="3664" y="202"/>
                  </a:cubicBezTo>
                  <a:cubicBezTo>
                    <a:pt x="3665" y="202"/>
                    <a:pt x="3666" y="202"/>
                    <a:pt x="3667" y="201"/>
                  </a:cubicBezTo>
                  <a:cubicBezTo>
                    <a:pt x="3668" y="194"/>
                    <a:pt x="3656" y="195"/>
                    <a:pt x="3662" y="188"/>
                  </a:cubicBezTo>
                  <a:cubicBezTo>
                    <a:pt x="3656" y="182"/>
                    <a:pt x="3641" y="182"/>
                    <a:pt x="3635" y="175"/>
                  </a:cubicBezTo>
                  <a:cubicBezTo>
                    <a:pt x="3637" y="172"/>
                    <a:pt x="3640" y="171"/>
                    <a:pt x="3643" y="171"/>
                  </a:cubicBezTo>
                  <a:cubicBezTo>
                    <a:pt x="3650" y="171"/>
                    <a:pt x="3656" y="182"/>
                    <a:pt x="3662" y="183"/>
                  </a:cubicBezTo>
                  <a:cubicBezTo>
                    <a:pt x="3663" y="183"/>
                    <a:pt x="3663" y="183"/>
                    <a:pt x="3664" y="183"/>
                  </a:cubicBezTo>
                  <a:cubicBezTo>
                    <a:pt x="3669" y="183"/>
                    <a:pt x="3676" y="179"/>
                    <a:pt x="3680" y="175"/>
                  </a:cubicBezTo>
                  <a:cubicBezTo>
                    <a:pt x="3677" y="171"/>
                    <a:pt x="3664" y="174"/>
                    <a:pt x="3663" y="167"/>
                  </a:cubicBezTo>
                  <a:cubicBezTo>
                    <a:pt x="3664" y="164"/>
                    <a:pt x="3666" y="163"/>
                    <a:pt x="3669" y="163"/>
                  </a:cubicBezTo>
                  <a:cubicBezTo>
                    <a:pt x="3671" y="163"/>
                    <a:pt x="3672" y="163"/>
                    <a:pt x="3674" y="164"/>
                  </a:cubicBezTo>
                  <a:cubicBezTo>
                    <a:pt x="3677" y="164"/>
                    <a:pt x="3679" y="164"/>
                    <a:pt x="3681" y="164"/>
                  </a:cubicBezTo>
                  <a:cubicBezTo>
                    <a:pt x="3682" y="164"/>
                    <a:pt x="3684" y="164"/>
                    <a:pt x="3686" y="163"/>
                  </a:cubicBezTo>
                  <a:cubicBezTo>
                    <a:pt x="3682" y="155"/>
                    <a:pt x="3667" y="155"/>
                    <a:pt x="3668" y="143"/>
                  </a:cubicBezTo>
                  <a:cubicBezTo>
                    <a:pt x="3671" y="141"/>
                    <a:pt x="3679" y="142"/>
                    <a:pt x="3679" y="137"/>
                  </a:cubicBezTo>
                  <a:cubicBezTo>
                    <a:pt x="3675" y="132"/>
                    <a:pt x="3664" y="133"/>
                    <a:pt x="3662" y="126"/>
                  </a:cubicBezTo>
                  <a:cubicBezTo>
                    <a:pt x="3670" y="120"/>
                    <a:pt x="3694" y="126"/>
                    <a:pt x="3694" y="117"/>
                  </a:cubicBezTo>
                  <a:cubicBezTo>
                    <a:pt x="3695" y="106"/>
                    <a:pt x="3665" y="118"/>
                    <a:pt x="3666" y="103"/>
                  </a:cubicBezTo>
                  <a:cubicBezTo>
                    <a:pt x="3671" y="93"/>
                    <a:pt x="3680" y="86"/>
                    <a:pt x="3680" y="72"/>
                  </a:cubicBezTo>
                  <a:cubicBezTo>
                    <a:pt x="3683" y="66"/>
                    <a:pt x="3693" y="62"/>
                    <a:pt x="3688" y="56"/>
                  </a:cubicBezTo>
                  <a:cubicBezTo>
                    <a:pt x="3688" y="56"/>
                    <a:pt x="3687" y="56"/>
                    <a:pt x="3687" y="56"/>
                  </a:cubicBezTo>
                  <a:cubicBezTo>
                    <a:pt x="3684" y="56"/>
                    <a:pt x="3682" y="57"/>
                    <a:pt x="3680" y="59"/>
                  </a:cubicBezTo>
                  <a:cubicBezTo>
                    <a:pt x="3678" y="61"/>
                    <a:pt x="3676" y="62"/>
                    <a:pt x="3673" y="62"/>
                  </a:cubicBezTo>
                  <a:cubicBezTo>
                    <a:pt x="3672" y="62"/>
                    <a:pt x="3671" y="62"/>
                    <a:pt x="3670" y="61"/>
                  </a:cubicBezTo>
                  <a:cubicBezTo>
                    <a:pt x="3673" y="55"/>
                    <a:pt x="3675" y="51"/>
                    <a:pt x="3673" y="45"/>
                  </a:cubicBezTo>
                  <a:cubicBezTo>
                    <a:pt x="3696" y="45"/>
                    <a:pt x="3716" y="43"/>
                    <a:pt x="3725" y="32"/>
                  </a:cubicBezTo>
                  <a:cubicBezTo>
                    <a:pt x="3726" y="32"/>
                    <a:pt x="3727" y="32"/>
                    <a:pt x="3727" y="32"/>
                  </a:cubicBezTo>
                  <a:cubicBezTo>
                    <a:pt x="3730" y="32"/>
                    <a:pt x="3732" y="31"/>
                    <a:pt x="3734" y="31"/>
                  </a:cubicBezTo>
                  <a:cubicBezTo>
                    <a:pt x="3734" y="29"/>
                    <a:pt x="3735" y="28"/>
                    <a:pt x="3736" y="27"/>
                  </a:cubicBezTo>
                  <a:cubicBezTo>
                    <a:pt x="3736" y="22"/>
                    <a:pt x="3726" y="20"/>
                    <a:pt x="3716" y="20"/>
                  </a:cubicBezTo>
                  <a:cubicBezTo>
                    <a:pt x="3710" y="20"/>
                    <a:pt x="3704" y="21"/>
                    <a:pt x="3700" y="22"/>
                  </a:cubicBezTo>
                  <a:cubicBezTo>
                    <a:pt x="3692" y="23"/>
                    <a:pt x="3678" y="31"/>
                    <a:pt x="3670" y="36"/>
                  </a:cubicBezTo>
                  <a:cubicBezTo>
                    <a:pt x="3660" y="42"/>
                    <a:pt x="3653" y="51"/>
                    <a:pt x="3645" y="53"/>
                  </a:cubicBezTo>
                  <a:cubicBezTo>
                    <a:pt x="3642" y="42"/>
                    <a:pt x="3666" y="34"/>
                    <a:pt x="3654" y="22"/>
                  </a:cubicBezTo>
                  <a:cubicBezTo>
                    <a:pt x="3654" y="22"/>
                    <a:pt x="3654" y="22"/>
                    <a:pt x="3653" y="22"/>
                  </a:cubicBezTo>
                  <a:cubicBezTo>
                    <a:pt x="3646" y="22"/>
                    <a:pt x="3640" y="25"/>
                    <a:pt x="3634" y="29"/>
                  </a:cubicBezTo>
                  <a:cubicBezTo>
                    <a:pt x="3628" y="33"/>
                    <a:pt x="3622" y="37"/>
                    <a:pt x="3616" y="37"/>
                  </a:cubicBezTo>
                  <a:cubicBezTo>
                    <a:pt x="3614" y="37"/>
                    <a:pt x="3611" y="36"/>
                    <a:pt x="3608" y="34"/>
                  </a:cubicBezTo>
                  <a:cubicBezTo>
                    <a:pt x="3611" y="30"/>
                    <a:pt x="3621" y="32"/>
                    <a:pt x="3621" y="25"/>
                  </a:cubicBezTo>
                  <a:cubicBezTo>
                    <a:pt x="3617" y="24"/>
                    <a:pt x="3610" y="23"/>
                    <a:pt x="3604" y="23"/>
                  </a:cubicBezTo>
                  <a:cubicBezTo>
                    <a:pt x="3598" y="23"/>
                    <a:pt x="3591" y="24"/>
                    <a:pt x="3585" y="24"/>
                  </a:cubicBezTo>
                  <a:cubicBezTo>
                    <a:pt x="3575" y="25"/>
                    <a:pt x="3567" y="31"/>
                    <a:pt x="3560" y="31"/>
                  </a:cubicBezTo>
                  <a:cubicBezTo>
                    <a:pt x="3558" y="31"/>
                    <a:pt x="3556" y="31"/>
                    <a:pt x="3554" y="29"/>
                  </a:cubicBezTo>
                  <a:cubicBezTo>
                    <a:pt x="3555" y="27"/>
                    <a:pt x="3558" y="26"/>
                    <a:pt x="3562" y="26"/>
                  </a:cubicBezTo>
                  <a:cubicBezTo>
                    <a:pt x="3563" y="26"/>
                    <a:pt x="3564" y="26"/>
                    <a:pt x="3565" y="26"/>
                  </a:cubicBezTo>
                  <a:cubicBezTo>
                    <a:pt x="3565" y="20"/>
                    <a:pt x="3565" y="20"/>
                    <a:pt x="3565" y="20"/>
                  </a:cubicBezTo>
                  <a:cubicBezTo>
                    <a:pt x="3543" y="14"/>
                    <a:pt x="3516" y="12"/>
                    <a:pt x="3489" y="12"/>
                  </a:cubicBezTo>
                  <a:cubicBezTo>
                    <a:pt x="3482" y="12"/>
                    <a:pt x="3474" y="12"/>
                    <a:pt x="3466" y="12"/>
                  </a:cubicBezTo>
                  <a:cubicBezTo>
                    <a:pt x="3460" y="14"/>
                    <a:pt x="3462" y="22"/>
                    <a:pt x="3456" y="23"/>
                  </a:cubicBezTo>
                  <a:cubicBezTo>
                    <a:pt x="3441" y="20"/>
                    <a:pt x="3431" y="13"/>
                    <a:pt x="3416" y="10"/>
                  </a:cubicBezTo>
                  <a:cubicBezTo>
                    <a:pt x="3416" y="20"/>
                    <a:pt x="3430" y="17"/>
                    <a:pt x="3431" y="25"/>
                  </a:cubicBezTo>
                  <a:cubicBezTo>
                    <a:pt x="3429" y="28"/>
                    <a:pt x="3427" y="28"/>
                    <a:pt x="3425" y="28"/>
                  </a:cubicBezTo>
                  <a:cubicBezTo>
                    <a:pt x="3420" y="28"/>
                    <a:pt x="3417" y="22"/>
                    <a:pt x="3413" y="20"/>
                  </a:cubicBezTo>
                  <a:cubicBezTo>
                    <a:pt x="3405" y="14"/>
                    <a:pt x="3390" y="12"/>
                    <a:pt x="3384" y="8"/>
                  </a:cubicBezTo>
                  <a:cubicBezTo>
                    <a:pt x="3384" y="5"/>
                    <a:pt x="3381" y="4"/>
                    <a:pt x="3380" y="1"/>
                  </a:cubicBezTo>
                  <a:cubicBezTo>
                    <a:pt x="3378" y="1"/>
                    <a:pt x="3377" y="0"/>
                    <a:pt x="33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9" name="Freeform 50"/>
            <p:cNvSpPr>
              <a:spLocks noEditPoints="1"/>
            </p:cNvSpPr>
            <p:nvPr/>
          </p:nvSpPr>
          <p:spPr bwMode="auto">
            <a:xfrm>
              <a:off x="-627" y="1568"/>
              <a:ext cx="8343" cy="2197"/>
            </a:xfrm>
            <a:custGeom>
              <a:avLst/>
              <a:gdLst>
                <a:gd name="T0" fmla="*/ 1802 w 3529"/>
                <a:gd name="T1" fmla="*/ 846 h 928"/>
                <a:gd name="T2" fmla="*/ 1998 w 3529"/>
                <a:gd name="T3" fmla="*/ 895 h 928"/>
                <a:gd name="T4" fmla="*/ 1797 w 3529"/>
                <a:gd name="T5" fmla="*/ 812 h 928"/>
                <a:gd name="T6" fmla="*/ 2083 w 3529"/>
                <a:gd name="T7" fmla="*/ 797 h 928"/>
                <a:gd name="T8" fmla="*/ 1966 w 3529"/>
                <a:gd name="T9" fmla="*/ 639 h 928"/>
                <a:gd name="T10" fmla="*/ 1675 w 3529"/>
                <a:gd name="T11" fmla="*/ 566 h 928"/>
                <a:gd name="T12" fmla="*/ 1539 w 3529"/>
                <a:gd name="T13" fmla="*/ 619 h 928"/>
                <a:gd name="T14" fmla="*/ 1487 w 3529"/>
                <a:gd name="T15" fmla="*/ 772 h 928"/>
                <a:gd name="T16" fmla="*/ 1694 w 3529"/>
                <a:gd name="T17" fmla="*/ 758 h 928"/>
                <a:gd name="T18" fmla="*/ 1852 w 3529"/>
                <a:gd name="T19" fmla="*/ 675 h 928"/>
                <a:gd name="T20" fmla="*/ 1525 w 3529"/>
                <a:gd name="T21" fmla="*/ 555 h 928"/>
                <a:gd name="T22" fmla="*/ 1536 w 3529"/>
                <a:gd name="T23" fmla="*/ 541 h 928"/>
                <a:gd name="T24" fmla="*/ 1437 w 3529"/>
                <a:gd name="T25" fmla="*/ 538 h 928"/>
                <a:gd name="T26" fmla="*/ 1422 w 3529"/>
                <a:gd name="T27" fmla="*/ 518 h 928"/>
                <a:gd name="T28" fmla="*/ 1545 w 3529"/>
                <a:gd name="T29" fmla="*/ 499 h 928"/>
                <a:gd name="T30" fmla="*/ 1704 w 3529"/>
                <a:gd name="T31" fmla="*/ 523 h 928"/>
                <a:gd name="T32" fmla="*/ 1819 w 3529"/>
                <a:gd name="T33" fmla="*/ 552 h 928"/>
                <a:gd name="T34" fmla="*/ 1844 w 3529"/>
                <a:gd name="T35" fmla="*/ 504 h 928"/>
                <a:gd name="T36" fmla="*/ 833 w 3529"/>
                <a:gd name="T37" fmla="*/ 369 h 928"/>
                <a:gd name="T38" fmla="*/ 3244 w 3529"/>
                <a:gd name="T39" fmla="*/ 300 h 928"/>
                <a:gd name="T40" fmla="*/ 3189 w 3529"/>
                <a:gd name="T41" fmla="*/ 313 h 928"/>
                <a:gd name="T42" fmla="*/ 3153 w 3529"/>
                <a:gd name="T43" fmla="*/ 293 h 928"/>
                <a:gd name="T44" fmla="*/ 118 w 3529"/>
                <a:gd name="T45" fmla="*/ 223 h 928"/>
                <a:gd name="T46" fmla="*/ 166 w 3529"/>
                <a:gd name="T47" fmla="*/ 210 h 928"/>
                <a:gd name="T48" fmla="*/ 142 w 3529"/>
                <a:gd name="T49" fmla="*/ 181 h 928"/>
                <a:gd name="T50" fmla="*/ 449 w 3529"/>
                <a:gd name="T51" fmla="*/ 128 h 928"/>
                <a:gd name="T52" fmla="*/ 340 w 3529"/>
                <a:gd name="T53" fmla="*/ 111 h 928"/>
                <a:gd name="T54" fmla="*/ 3276 w 3529"/>
                <a:gd name="T55" fmla="*/ 35 h 928"/>
                <a:gd name="T56" fmla="*/ 330 w 3529"/>
                <a:gd name="T57" fmla="*/ 0 h 928"/>
                <a:gd name="T58" fmla="*/ 246 w 3529"/>
                <a:gd name="T59" fmla="*/ 77 h 928"/>
                <a:gd name="T60" fmla="*/ 250 w 3529"/>
                <a:gd name="T61" fmla="*/ 150 h 928"/>
                <a:gd name="T62" fmla="*/ 345 w 3529"/>
                <a:gd name="T63" fmla="*/ 81 h 928"/>
                <a:gd name="T64" fmla="*/ 484 w 3529"/>
                <a:gd name="T65" fmla="*/ 123 h 928"/>
                <a:gd name="T66" fmla="*/ 501 w 3529"/>
                <a:gd name="T67" fmla="*/ 100 h 928"/>
                <a:gd name="T68" fmla="*/ 623 w 3529"/>
                <a:gd name="T69" fmla="*/ 47 h 928"/>
                <a:gd name="T70" fmla="*/ 684 w 3529"/>
                <a:gd name="T71" fmla="*/ 61 h 928"/>
                <a:gd name="T72" fmla="*/ 588 w 3529"/>
                <a:gd name="T73" fmla="*/ 146 h 928"/>
                <a:gd name="T74" fmla="*/ 603 w 3529"/>
                <a:gd name="T75" fmla="*/ 198 h 928"/>
                <a:gd name="T76" fmla="*/ 399 w 3529"/>
                <a:gd name="T77" fmla="*/ 140 h 928"/>
                <a:gd name="T78" fmla="*/ 263 w 3529"/>
                <a:gd name="T79" fmla="*/ 160 h 928"/>
                <a:gd name="T80" fmla="*/ 176 w 3529"/>
                <a:gd name="T81" fmla="*/ 411 h 928"/>
                <a:gd name="T82" fmla="*/ 316 w 3529"/>
                <a:gd name="T83" fmla="*/ 415 h 928"/>
                <a:gd name="T84" fmla="*/ 750 w 3529"/>
                <a:gd name="T85" fmla="*/ 460 h 928"/>
                <a:gd name="T86" fmla="*/ 681 w 3529"/>
                <a:gd name="T87" fmla="*/ 283 h 928"/>
                <a:gd name="T88" fmla="*/ 716 w 3529"/>
                <a:gd name="T89" fmla="*/ 301 h 928"/>
                <a:gd name="T90" fmla="*/ 815 w 3529"/>
                <a:gd name="T91" fmla="*/ 342 h 928"/>
                <a:gd name="T92" fmla="*/ 830 w 3529"/>
                <a:gd name="T93" fmla="*/ 259 h 928"/>
                <a:gd name="T94" fmla="*/ 1005 w 3529"/>
                <a:gd name="T95" fmla="*/ 278 h 928"/>
                <a:gd name="T96" fmla="*/ 1119 w 3529"/>
                <a:gd name="T97" fmla="*/ 339 h 928"/>
                <a:gd name="T98" fmla="*/ 3257 w 3529"/>
                <a:gd name="T99" fmla="*/ 43 h 928"/>
                <a:gd name="T100" fmla="*/ 2707 w 3529"/>
                <a:gd name="T101" fmla="*/ 160 h 928"/>
                <a:gd name="T102" fmla="*/ 2820 w 3529"/>
                <a:gd name="T103" fmla="*/ 239 h 928"/>
                <a:gd name="T104" fmla="*/ 3036 w 3529"/>
                <a:gd name="T105" fmla="*/ 354 h 928"/>
                <a:gd name="T106" fmla="*/ 3529 w 3529"/>
                <a:gd name="T107" fmla="*/ 499 h 928"/>
                <a:gd name="T108" fmla="*/ 3363 w 3529"/>
                <a:gd name="T109" fmla="*/ 410 h 928"/>
                <a:gd name="T110" fmla="*/ 3197 w 3529"/>
                <a:gd name="T111" fmla="*/ 371 h 928"/>
                <a:gd name="T112" fmla="*/ 3034 w 3529"/>
                <a:gd name="T113" fmla="*/ 329 h 928"/>
                <a:gd name="T114" fmla="*/ 2936 w 3529"/>
                <a:gd name="T115" fmla="*/ 266 h 928"/>
                <a:gd name="T116" fmla="*/ 3039 w 3529"/>
                <a:gd name="T117" fmla="*/ 198 h 928"/>
                <a:gd name="T118" fmla="*/ 3097 w 3529"/>
                <a:gd name="T119" fmla="*/ 191 h 928"/>
                <a:gd name="T120" fmla="*/ 3202 w 3529"/>
                <a:gd name="T121" fmla="*/ 88 h 928"/>
                <a:gd name="T122" fmla="*/ 3272 w 3529"/>
                <a:gd name="T123" fmla="*/ 54 h 928"/>
                <a:gd name="T124" fmla="*/ 3267 w 3529"/>
                <a:gd name="T125" fmla="*/ 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29" h="928">
                  <a:moveTo>
                    <a:pt x="1978" y="918"/>
                  </a:moveTo>
                  <a:cubicBezTo>
                    <a:pt x="1975" y="918"/>
                    <a:pt x="1971" y="921"/>
                    <a:pt x="1973" y="927"/>
                  </a:cubicBezTo>
                  <a:cubicBezTo>
                    <a:pt x="1974" y="928"/>
                    <a:pt x="1976" y="928"/>
                    <a:pt x="1979" y="928"/>
                  </a:cubicBezTo>
                  <a:cubicBezTo>
                    <a:pt x="1981" y="928"/>
                    <a:pt x="1983" y="928"/>
                    <a:pt x="1984" y="927"/>
                  </a:cubicBezTo>
                  <a:cubicBezTo>
                    <a:pt x="1987" y="922"/>
                    <a:pt x="1983" y="918"/>
                    <a:pt x="1978" y="918"/>
                  </a:cubicBezTo>
                  <a:moveTo>
                    <a:pt x="1798" y="824"/>
                  </a:moveTo>
                  <a:cubicBezTo>
                    <a:pt x="1790" y="824"/>
                    <a:pt x="1787" y="829"/>
                    <a:pt x="1780" y="830"/>
                  </a:cubicBezTo>
                  <a:cubicBezTo>
                    <a:pt x="1776" y="829"/>
                    <a:pt x="1770" y="824"/>
                    <a:pt x="1766" y="824"/>
                  </a:cubicBezTo>
                  <a:cubicBezTo>
                    <a:pt x="1764" y="824"/>
                    <a:pt x="1762" y="825"/>
                    <a:pt x="1761" y="828"/>
                  </a:cubicBezTo>
                  <a:cubicBezTo>
                    <a:pt x="1763" y="833"/>
                    <a:pt x="1769" y="834"/>
                    <a:pt x="1771" y="838"/>
                  </a:cubicBezTo>
                  <a:cubicBezTo>
                    <a:pt x="1766" y="848"/>
                    <a:pt x="1776" y="856"/>
                    <a:pt x="1786" y="859"/>
                  </a:cubicBezTo>
                  <a:cubicBezTo>
                    <a:pt x="1791" y="854"/>
                    <a:pt x="1793" y="848"/>
                    <a:pt x="1802" y="846"/>
                  </a:cubicBezTo>
                  <a:cubicBezTo>
                    <a:pt x="1804" y="841"/>
                    <a:pt x="1806" y="827"/>
                    <a:pt x="1800" y="824"/>
                  </a:cubicBezTo>
                  <a:cubicBezTo>
                    <a:pt x="1800" y="824"/>
                    <a:pt x="1799" y="824"/>
                    <a:pt x="1798" y="824"/>
                  </a:cubicBezTo>
                  <a:moveTo>
                    <a:pt x="2042" y="822"/>
                  </a:moveTo>
                  <a:cubicBezTo>
                    <a:pt x="2038" y="822"/>
                    <a:pt x="2038" y="822"/>
                    <a:pt x="2038" y="822"/>
                  </a:cubicBezTo>
                  <a:cubicBezTo>
                    <a:pt x="2032" y="854"/>
                    <a:pt x="1986" y="851"/>
                    <a:pt x="1979" y="882"/>
                  </a:cubicBezTo>
                  <a:cubicBezTo>
                    <a:pt x="1980" y="883"/>
                    <a:pt x="1983" y="883"/>
                    <a:pt x="1985" y="883"/>
                  </a:cubicBezTo>
                  <a:cubicBezTo>
                    <a:pt x="1986" y="883"/>
                    <a:pt x="1986" y="883"/>
                    <a:pt x="1987" y="883"/>
                  </a:cubicBezTo>
                  <a:cubicBezTo>
                    <a:pt x="1988" y="883"/>
                    <a:pt x="1988" y="883"/>
                    <a:pt x="1989" y="883"/>
                  </a:cubicBezTo>
                  <a:cubicBezTo>
                    <a:pt x="1991" y="883"/>
                    <a:pt x="1994" y="884"/>
                    <a:pt x="1996" y="885"/>
                  </a:cubicBezTo>
                  <a:cubicBezTo>
                    <a:pt x="1995" y="888"/>
                    <a:pt x="1990" y="887"/>
                    <a:pt x="1991" y="891"/>
                  </a:cubicBezTo>
                  <a:cubicBezTo>
                    <a:pt x="1994" y="892"/>
                    <a:pt x="1994" y="895"/>
                    <a:pt x="1997" y="895"/>
                  </a:cubicBezTo>
                  <a:cubicBezTo>
                    <a:pt x="1998" y="895"/>
                    <a:pt x="1998" y="895"/>
                    <a:pt x="1998" y="895"/>
                  </a:cubicBezTo>
                  <a:cubicBezTo>
                    <a:pt x="2001" y="893"/>
                    <a:pt x="2000" y="889"/>
                    <a:pt x="2002" y="887"/>
                  </a:cubicBezTo>
                  <a:cubicBezTo>
                    <a:pt x="2004" y="888"/>
                    <a:pt x="2005" y="888"/>
                    <a:pt x="2007" y="888"/>
                  </a:cubicBezTo>
                  <a:cubicBezTo>
                    <a:pt x="2028" y="888"/>
                    <a:pt x="2025" y="862"/>
                    <a:pt x="2044" y="858"/>
                  </a:cubicBezTo>
                  <a:cubicBezTo>
                    <a:pt x="2045" y="845"/>
                    <a:pt x="2057" y="843"/>
                    <a:pt x="2060" y="833"/>
                  </a:cubicBezTo>
                  <a:cubicBezTo>
                    <a:pt x="2053" y="830"/>
                    <a:pt x="2047" y="827"/>
                    <a:pt x="2042" y="822"/>
                  </a:cubicBezTo>
                  <a:moveTo>
                    <a:pt x="1759" y="814"/>
                  </a:moveTo>
                  <a:cubicBezTo>
                    <a:pt x="1755" y="814"/>
                    <a:pt x="1753" y="816"/>
                    <a:pt x="1753" y="820"/>
                  </a:cubicBezTo>
                  <a:cubicBezTo>
                    <a:pt x="1754" y="821"/>
                    <a:pt x="1756" y="822"/>
                    <a:pt x="1758" y="822"/>
                  </a:cubicBezTo>
                  <a:cubicBezTo>
                    <a:pt x="1759" y="822"/>
                    <a:pt x="1760" y="822"/>
                    <a:pt x="1760" y="821"/>
                  </a:cubicBezTo>
                  <a:cubicBezTo>
                    <a:pt x="1762" y="820"/>
                    <a:pt x="1761" y="816"/>
                    <a:pt x="1760" y="814"/>
                  </a:cubicBezTo>
                  <a:cubicBezTo>
                    <a:pt x="1760" y="814"/>
                    <a:pt x="1760" y="814"/>
                    <a:pt x="1759" y="814"/>
                  </a:cubicBezTo>
                  <a:moveTo>
                    <a:pt x="1797" y="812"/>
                  </a:moveTo>
                  <a:cubicBezTo>
                    <a:pt x="1793" y="812"/>
                    <a:pt x="1790" y="818"/>
                    <a:pt x="1797" y="820"/>
                  </a:cubicBezTo>
                  <a:cubicBezTo>
                    <a:pt x="1799" y="818"/>
                    <a:pt x="1801" y="817"/>
                    <a:pt x="1801" y="814"/>
                  </a:cubicBezTo>
                  <a:cubicBezTo>
                    <a:pt x="1800" y="813"/>
                    <a:pt x="1798" y="812"/>
                    <a:pt x="1797" y="812"/>
                  </a:cubicBezTo>
                  <a:moveTo>
                    <a:pt x="2043" y="759"/>
                  </a:moveTo>
                  <a:cubicBezTo>
                    <a:pt x="2040" y="759"/>
                    <a:pt x="2039" y="761"/>
                    <a:pt x="2038" y="763"/>
                  </a:cubicBezTo>
                  <a:cubicBezTo>
                    <a:pt x="2035" y="775"/>
                    <a:pt x="2070" y="782"/>
                    <a:pt x="2064" y="800"/>
                  </a:cubicBezTo>
                  <a:cubicBezTo>
                    <a:pt x="2063" y="804"/>
                    <a:pt x="2057" y="804"/>
                    <a:pt x="2057" y="809"/>
                  </a:cubicBezTo>
                  <a:cubicBezTo>
                    <a:pt x="2064" y="814"/>
                    <a:pt x="2068" y="822"/>
                    <a:pt x="2073" y="828"/>
                  </a:cubicBezTo>
                  <a:cubicBezTo>
                    <a:pt x="2082" y="828"/>
                    <a:pt x="2082" y="819"/>
                    <a:pt x="2087" y="814"/>
                  </a:cubicBezTo>
                  <a:cubicBezTo>
                    <a:pt x="2093" y="809"/>
                    <a:pt x="2105" y="806"/>
                    <a:pt x="2103" y="795"/>
                  </a:cubicBezTo>
                  <a:cubicBezTo>
                    <a:pt x="2101" y="793"/>
                    <a:pt x="2099" y="792"/>
                    <a:pt x="2097" y="792"/>
                  </a:cubicBezTo>
                  <a:cubicBezTo>
                    <a:pt x="2092" y="792"/>
                    <a:pt x="2088" y="797"/>
                    <a:pt x="2083" y="797"/>
                  </a:cubicBezTo>
                  <a:cubicBezTo>
                    <a:pt x="2078" y="796"/>
                    <a:pt x="2079" y="791"/>
                    <a:pt x="2079" y="786"/>
                  </a:cubicBezTo>
                  <a:cubicBezTo>
                    <a:pt x="2078" y="785"/>
                    <a:pt x="2077" y="785"/>
                    <a:pt x="2075" y="785"/>
                  </a:cubicBezTo>
                  <a:cubicBezTo>
                    <a:pt x="2074" y="785"/>
                    <a:pt x="2074" y="785"/>
                    <a:pt x="2073" y="785"/>
                  </a:cubicBezTo>
                  <a:cubicBezTo>
                    <a:pt x="2072" y="785"/>
                    <a:pt x="2072" y="785"/>
                    <a:pt x="2071" y="785"/>
                  </a:cubicBezTo>
                  <a:cubicBezTo>
                    <a:pt x="2071" y="785"/>
                    <a:pt x="2071" y="785"/>
                    <a:pt x="2070" y="785"/>
                  </a:cubicBezTo>
                  <a:cubicBezTo>
                    <a:pt x="2064" y="775"/>
                    <a:pt x="2053" y="768"/>
                    <a:pt x="2045" y="759"/>
                  </a:cubicBezTo>
                  <a:cubicBezTo>
                    <a:pt x="2044" y="759"/>
                    <a:pt x="2044" y="759"/>
                    <a:pt x="2043" y="759"/>
                  </a:cubicBezTo>
                  <a:moveTo>
                    <a:pt x="1966" y="639"/>
                  </a:moveTo>
                  <a:cubicBezTo>
                    <a:pt x="1963" y="639"/>
                    <a:pt x="1961" y="641"/>
                    <a:pt x="1962" y="645"/>
                  </a:cubicBezTo>
                  <a:cubicBezTo>
                    <a:pt x="1962" y="649"/>
                    <a:pt x="1972" y="655"/>
                    <a:pt x="1980" y="655"/>
                  </a:cubicBezTo>
                  <a:cubicBezTo>
                    <a:pt x="1983" y="655"/>
                    <a:pt x="1987" y="654"/>
                    <a:pt x="1988" y="650"/>
                  </a:cubicBezTo>
                  <a:cubicBezTo>
                    <a:pt x="1985" y="647"/>
                    <a:pt x="1973" y="639"/>
                    <a:pt x="1966" y="639"/>
                  </a:cubicBezTo>
                  <a:moveTo>
                    <a:pt x="1745" y="556"/>
                  </a:moveTo>
                  <a:cubicBezTo>
                    <a:pt x="1720" y="564"/>
                    <a:pt x="1746" y="613"/>
                    <a:pt x="1717" y="613"/>
                  </a:cubicBezTo>
                  <a:cubicBezTo>
                    <a:pt x="1716" y="613"/>
                    <a:pt x="1716" y="613"/>
                    <a:pt x="1715" y="613"/>
                  </a:cubicBezTo>
                  <a:cubicBezTo>
                    <a:pt x="1709" y="612"/>
                    <a:pt x="1706" y="607"/>
                    <a:pt x="1702" y="605"/>
                  </a:cubicBezTo>
                  <a:cubicBezTo>
                    <a:pt x="1701" y="604"/>
                    <a:pt x="1700" y="604"/>
                    <a:pt x="1698" y="604"/>
                  </a:cubicBezTo>
                  <a:cubicBezTo>
                    <a:pt x="1698" y="604"/>
                    <a:pt x="1698" y="604"/>
                    <a:pt x="1698" y="604"/>
                  </a:cubicBezTo>
                  <a:cubicBezTo>
                    <a:pt x="1697" y="604"/>
                    <a:pt x="1697" y="604"/>
                    <a:pt x="1697" y="604"/>
                  </a:cubicBezTo>
                  <a:cubicBezTo>
                    <a:pt x="1696" y="604"/>
                    <a:pt x="1695" y="604"/>
                    <a:pt x="1694" y="604"/>
                  </a:cubicBezTo>
                  <a:cubicBezTo>
                    <a:pt x="1685" y="600"/>
                    <a:pt x="1678" y="592"/>
                    <a:pt x="1673" y="587"/>
                  </a:cubicBezTo>
                  <a:cubicBezTo>
                    <a:pt x="1677" y="580"/>
                    <a:pt x="1686" y="577"/>
                    <a:pt x="1688" y="568"/>
                  </a:cubicBezTo>
                  <a:cubicBezTo>
                    <a:pt x="1686" y="566"/>
                    <a:pt x="1684" y="565"/>
                    <a:pt x="1682" y="565"/>
                  </a:cubicBezTo>
                  <a:cubicBezTo>
                    <a:pt x="1680" y="565"/>
                    <a:pt x="1677" y="566"/>
                    <a:pt x="1675" y="566"/>
                  </a:cubicBezTo>
                  <a:cubicBezTo>
                    <a:pt x="1672" y="567"/>
                    <a:pt x="1670" y="568"/>
                    <a:pt x="1667" y="568"/>
                  </a:cubicBezTo>
                  <a:cubicBezTo>
                    <a:pt x="1666" y="568"/>
                    <a:pt x="1666" y="568"/>
                    <a:pt x="1665" y="567"/>
                  </a:cubicBezTo>
                  <a:cubicBezTo>
                    <a:pt x="1658" y="566"/>
                    <a:pt x="1651" y="556"/>
                    <a:pt x="1643" y="556"/>
                  </a:cubicBezTo>
                  <a:cubicBezTo>
                    <a:pt x="1641" y="556"/>
                    <a:pt x="1638" y="558"/>
                    <a:pt x="1635" y="561"/>
                  </a:cubicBezTo>
                  <a:cubicBezTo>
                    <a:pt x="1637" y="564"/>
                    <a:pt x="1645" y="564"/>
                    <a:pt x="1642" y="568"/>
                  </a:cubicBezTo>
                  <a:cubicBezTo>
                    <a:pt x="1639" y="568"/>
                    <a:pt x="1637" y="568"/>
                    <a:pt x="1635" y="568"/>
                  </a:cubicBezTo>
                  <a:cubicBezTo>
                    <a:pt x="1619" y="568"/>
                    <a:pt x="1618" y="585"/>
                    <a:pt x="1607" y="592"/>
                  </a:cubicBezTo>
                  <a:cubicBezTo>
                    <a:pt x="1596" y="589"/>
                    <a:pt x="1595" y="580"/>
                    <a:pt x="1585" y="580"/>
                  </a:cubicBezTo>
                  <a:cubicBezTo>
                    <a:pt x="1584" y="580"/>
                    <a:pt x="1583" y="580"/>
                    <a:pt x="1582" y="580"/>
                  </a:cubicBezTo>
                  <a:cubicBezTo>
                    <a:pt x="1569" y="582"/>
                    <a:pt x="1566" y="599"/>
                    <a:pt x="1555" y="605"/>
                  </a:cubicBezTo>
                  <a:cubicBezTo>
                    <a:pt x="1546" y="605"/>
                    <a:pt x="1546" y="605"/>
                    <a:pt x="1546" y="605"/>
                  </a:cubicBezTo>
                  <a:cubicBezTo>
                    <a:pt x="1539" y="608"/>
                    <a:pt x="1541" y="615"/>
                    <a:pt x="1539" y="619"/>
                  </a:cubicBezTo>
                  <a:cubicBezTo>
                    <a:pt x="1534" y="629"/>
                    <a:pt x="1513" y="638"/>
                    <a:pt x="1497" y="640"/>
                  </a:cubicBezTo>
                  <a:cubicBezTo>
                    <a:pt x="1496" y="640"/>
                    <a:pt x="1496" y="640"/>
                    <a:pt x="1495" y="640"/>
                  </a:cubicBezTo>
                  <a:cubicBezTo>
                    <a:pt x="1494" y="640"/>
                    <a:pt x="1493" y="640"/>
                    <a:pt x="1491" y="640"/>
                  </a:cubicBezTo>
                  <a:cubicBezTo>
                    <a:pt x="1490" y="639"/>
                    <a:pt x="1488" y="639"/>
                    <a:pt x="1487" y="639"/>
                  </a:cubicBezTo>
                  <a:cubicBezTo>
                    <a:pt x="1486" y="639"/>
                    <a:pt x="1485" y="639"/>
                    <a:pt x="1483" y="640"/>
                  </a:cubicBezTo>
                  <a:cubicBezTo>
                    <a:pt x="1474" y="642"/>
                    <a:pt x="1468" y="653"/>
                    <a:pt x="1457" y="653"/>
                  </a:cubicBezTo>
                  <a:cubicBezTo>
                    <a:pt x="1456" y="653"/>
                    <a:pt x="1455" y="653"/>
                    <a:pt x="1453" y="653"/>
                  </a:cubicBezTo>
                  <a:cubicBezTo>
                    <a:pt x="1449" y="664"/>
                    <a:pt x="1446" y="676"/>
                    <a:pt x="1457" y="686"/>
                  </a:cubicBezTo>
                  <a:cubicBezTo>
                    <a:pt x="1447" y="694"/>
                    <a:pt x="1456" y="700"/>
                    <a:pt x="1459" y="707"/>
                  </a:cubicBezTo>
                  <a:cubicBezTo>
                    <a:pt x="1464" y="719"/>
                    <a:pt x="1473" y="738"/>
                    <a:pt x="1470" y="750"/>
                  </a:cubicBezTo>
                  <a:cubicBezTo>
                    <a:pt x="1469" y="756"/>
                    <a:pt x="1462" y="759"/>
                    <a:pt x="1465" y="767"/>
                  </a:cubicBezTo>
                  <a:cubicBezTo>
                    <a:pt x="1470" y="771"/>
                    <a:pt x="1478" y="772"/>
                    <a:pt x="1487" y="772"/>
                  </a:cubicBezTo>
                  <a:cubicBezTo>
                    <a:pt x="1489" y="772"/>
                    <a:pt x="1491" y="772"/>
                    <a:pt x="1492" y="772"/>
                  </a:cubicBezTo>
                  <a:cubicBezTo>
                    <a:pt x="1505" y="765"/>
                    <a:pt x="1514" y="756"/>
                    <a:pt x="1530" y="756"/>
                  </a:cubicBezTo>
                  <a:cubicBezTo>
                    <a:pt x="1531" y="756"/>
                    <a:pt x="1532" y="756"/>
                    <a:pt x="1533" y="757"/>
                  </a:cubicBezTo>
                  <a:cubicBezTo>
                    <a:pt x="1537" y="757"/>
                    <a:pt x="1541" y="759"/>
                    <a:pt x="1545" y="759"/>
                  </a:cubicBezTo>
                  <a:cubicBezTo>
                    <a:pt x="1545" y="759"/>
                    <a:pt x="1546" y="759"/>
                    <a:pt x="1546" y="759"/>
                  </a:cubicBezTo>
                  <a:cubicBezTo>
                    <a:pt x="1557" y="759"/>
                    <a:pt x="1560" y="751"/>
                    <a:pt x="1570" y="748"/>
                  </a:cubicBezTo>
                  <a:cubicBezTo>
                    <a:pt x="1575" y="747"/>
                    <a:pt x="1583" y="747"/>
                    <a:pt x="1589" y="745"/>
                  </a:cubicBezTo>
                  <a:cubicBezTo>
                    <a:pt x="1599" y="742"/>
                    <a:pt x="1611" y="739"/>
                    <a:pt x="1625" y="737"/>
                  </a:cubicBezTo>
                  <a:cubicBezTo>
                    <a:pt x="1634" y="742"/>
                    <a:pt x="1644" y="741"/>
                    <a:pt x="1652" y="745"/>
                  </a:cubicBezTo>
                  <a:cubicBezTo>
                    <a:pt x="1662" y="752"/>
                    <a:pt x="1663" y="764"/>
                    <a:pt x="1674" y="770"/>
                  </a:cubicBezTo>
                  <a:cubicBezTo>
                    <a:pt x="1682" y="768"/>
                    <a:pt x="1682" y="758"/>
                    <a:pt x="1690" y="758"/>
                  </a:cubicBezTo>
                  <a:cubicBezTo>
                    <a:pt x="1691" y="758"/>
                    <a:pt x="1692" y="758"/>
                    <a:pt x="1694" y="758"/>
                  </a:cubicBezTo>
                  <a:cubicBezTo>
                    <a:pt x="1697" y="764"/>
                    <a:pt x="1686" y="765"/>
                    <a:pt x="1686" y="771"/>
                  </a:cubicBezTo>
                  <a:cubicBezTo>
                    <a:pt x="1695" y="773"/>
                    <a:pt x="1698" y="779"/>
                    <a:pt x="1707" y="780"/>
                  </a:cubicBezTo>
                  <a:cubicBezTo>
                    <a:pt x="1712" y="785"/>
                    <a:pt x="1717" y="798"/>
                    <a:pt x="1727" y="803"/>
                  </a:cubicBezTo>
                  <a:cubicBezTo>
                    <a:pt x="1729" y="804"/>
                    <a:pt x="1734" y="803"/>
                    <a:pt x="1737" y="805"/>
                  </a:cubicBezTo>
                  <a:cubicBezTo>
                    <a:pt x="1742" y="807"/>
                    <a:pt x="1741" y="810"/>
                    <a:pt x="1746" y="810"/>
                  </a:cubicBezTo>
                  <a:cubicBezTo>
                    <a:pt x="1746" y="810"/>
                    <a:pt x="1746" y="810"/>
                    <a:pt x="1747" y="810"/>
                  </a:cubicBezTo>
                  <a:cubicBezTo>
                    <a:pt x="1754" y="810"/>
                    <a:pt x="1757" y="805"/>
                    <a:pt x="1764" y="802"/>
                  </a:cubicBezTo>
                  <a:cubicBezTo>
                    <a:pt x="1768" y="805"/>
                    <a:pt x="1772" y="809"/>
                    <a:pt x="1779" y="809"/>
                  </a:cubicBezTo>
                  <a:cubicBezTo>
                    <a:pt x="1787" y="801"/>
                    <a:pt x="1793" y="801"/>
                    <a:pt x="1806" y="798"/>
                  </a:cubicBezTo>
                  <a:cubicBezTo>
                    <a:pt x="1819" y="795"/>
                    <a:pt x="1817" y="785"/>
                    <a:pt x="1820" y="775"/>
                  </a:cubicBezTo>
                  <a:cubicBezTo>
                    <a:pt x="1824" y="760"/>
                    <a:pt x="1841" y="751"/>
                    <a:pt x="1846" y="739"/>
                  </a:cubicBezTo>
                  <a:cubicBezTo>
                    <a:pt x="1853" y="718"/>
                    <a:pt x="1844" y="693"/>
                    <a:pt x="1852" y="675"/>
                  </a:cubicBezTo>
                  <a:cubicBezTo>
                    <a:pt x="1851" y="674"/>
                    <a:pt x="1851" y="674"/>
                    <a:pt x="1850" y="674"/>
                  </a:cubicBezTo>
                  <a:cubicBezTo>
                    <a:pt x="1849" y="674"/>
                    <a:pt x="1848" y="675"/>
                    <a:pt x="1847" y="676"/>
                  </a:cubicBezTo>
                  <a:cubicBezTo>
                    <a:pt x="1846" y="678"/>
                    <a:pt x="1845" y="679"/>
                    <a:pt x="1843" y="679"/>
                  </a:cubicBezTo>
                  <a:cubicBezTo>
                    <a:pt x="1843" y="679"/>
                    <a:pt x="1843" y="679"/>
                    <a:pt x="1842" y="679"/>
                  </a:cubicBezTo>
                  <a:cubicBezTo>
                    <a:pt x="1836" y="672"/>
                    <a:pt x="1822" y="669"/>
                    <a:pt x="1825" y="657"/>
                  </a:cubicBezTo>
                  <a:cubicBezTo>
                    <a:pt x="1817" y="655"/>
                    <a:pt x="1811" y="651"/>
                    <a:pt x="1813" y="641"/>
                  </a:cubicBezTo>
                  <a:cubicBezTo>
                    <a:pt x="1794" y="631"/>
                    <a:pt x="1772" y="620"/>
                    <a:pt x="1775" y="595"/>
                  </a:cubicBezTo>
                  <a:cubicBezTo>
                    <a:pt x="1772" y="588"/>
                    <a:pt x="1761" y="588"/>
                    <a:pt x="1755" y="583"/>
                  </a:cubicBezTo>
                  <a:cubicBezTo>
                    <a:pt x="1759" y="571"/>
                    <a:pt x="1752" y="562"/>
                    <a:pt x="1745" y="556"/>
                  </a:cubicBezTo>
                  <a:moveTo>
                    <a:pt x="1512" y="541"/>
                  </a:moveTo>
                  <a:cubicBezTo>
                    <a:pt x="1508" y="541"/>
                    <a:pt x="1505" y="543"/>
                    <a:pt x="1506" y="549"/>
                  </a:cubicBezTo>
                  <a:cubicBezTo>
                    <a:pt x="1513" y="550"/>
                    <a:pt x="1517" y="555"/>
                    <a:pt x="1525" y="555"/>
                  </a:cubicBezTo>
                  <a:cubicBezTo>
                    <a:pt x="1526" y="555"/>
                    <a:pt x="1526" y="554"/>
                    <a:pt x="1527" y="554"/>
                  </a:cubicBezTo>
                  <a:cubicBezTo>
                    <a:pt x="1527" y="554"/>
                    <a:pt x="1527" y="554"/>
                    <a:pt x="1528" y="554"/>
                  </a:cubicBezTo>
                  <a:cubicBezTo>
                    <a:pt x="1529" y="553"/>
                    <a:pt x="1529" y="550"/>
                    <a:pt x="1529" y="547"/>
                  </a:cubicBezTo>
                  <a:cubicBezTo>
                    <a:pt x="1525" y="545"/>
                    <a:pt x="1518" y="541"/>
                    <a:pt x="1512" y="541"/>
                  </a:cubicBezTo>
                  <a:moveTo>
                    <a:pt x="1577" y="534"/>
                  </a:moveTo>
                  <a:cubicBezTo>
                    <a:pt x="1566" y="534"/>
                    <a:pt x="1553" y="541"/>
                    <a:pt x="1553" y="550"/>
                  </a:cubicBezTo>
                  <a:cubicBezTo>
                    <a:pt x="1555" y="550"/>
                    <a:pt x="1556" y="551"/>
                    <a:pt x="1556" y="553"/>
                  </a:cubicBezTo>
                  <a:cubicBezTo>
                    <a:pt x="1571" y="551"/>
                    <a:pt x="1581" y="547"/>
                    <a:pt x="1590" y="541"/>
                  </a:cubicBezTo>
                  <a:cubicBezTo>
                    <a:pt x="1588" y="536"/>
                    <a:pt x="1583" y="534"/>
                    <a:pt x="1577" y="534"/>
                  </a:cubicBezTo>
                  <a:moveTo>
                    <a:pt x="1529" y="531"/>
                  </a:moveTo>
                  <a:cubicBezTo>
                    <a:pt x="1523" y="531"/>
                    <a:pt x="1519" y="532"/>
                    <a:pt x="1517" y="535"/>
                  </a:cubicBezTo>
                  <a:cubicBezTo>
                    <a:pt x="1520" y="539"/>
                    <a:pt x="1528" y="541"/>
                    <a:pt x="1536" y="541"/>
                  </a:cubicBezTo>
                  <a:cubicBezTo>
                    <a:pt x="1542" y="541"/>
                    <a:pt x="1548" y="539"/>
                    <a:pt x="1550" y="534"/>
                  </a:cubicBezTo>
                  <a:cubicBezTo>
                    <a:pt x="1545" y="533"/>
                    <a:pt x="1536" y="531"/>
                    <a:pt x="1529" y="531"/>
                  </a:cubicBezTo>
                  <a:moveTo>
                    <a:pt x="1390" y="516"/>
                  </a:moveTo>
                  <a:cubicBezTo>
                    <a:pt x="1381" y="516"/>
                    <a:pt x="1371" y="518"/>
                    <a:pt x="1366" y="521"/>
                  </a:cubicBezTo>
                  <a:cubicBezTo>
                    <a:pt x="1366" y="527"/>
                    <a:pt x="1374" y="526"/>
                    <a:pt x="1379" y="528"/>
                  </a:cubicBezTo>
                  <a:cubicBezTo>
                    <a:pt x="1384" y="529"/>
                    <a:pt x="1389" y="532"/>
                    <a:pt x="1394" y="533"/>
                  </a:cubicBezTo>
                  <a:cubicBezTo>
                    <a:pt x="1395" y="533"/>
                    <a:pt x="1396" y="533"/>
                    <a:pt x="1397" y="533"/>
                  </a:cubicBezTo>
                  <a:cubicBezTo>
                    <a:pt x="1399" y="533"/>
                    <a:pt x="1401" y="533"/>
                    <a:pt x="1403" y="533"/>
                  </a:cubicBezTo>
                  <a:cubicBezTo>
                    <a:pt x="1405" y="533"/>
                    <a:pt x="1407" y="533"/>
                    <a:pt x="1409" y="533"/>
                  </a:cubicBezTo>
                  <a:cubicBezTo>
                    <a:pt x="1410" y="533"/>
                    <a:pt x="1411" y="533"/>
                    <a:pt x="1412" y="533"/>
                  </a:cubicBezTo>
                  <a:cubicBezTo>
                    <a:pt x="1418" y="534"/>
                    <a:pt x="1424" y="537"/>
                    <a:pt x="1429" y="538"/>
                  </a:cubicBezTo>
                  <a:cubicBezTo>
                    <a:pt x="1432" y="538"/>
                    <a:pt x="1434" y="538"/>
                    <a:pt x="1437" y="538"/>
                  </a:cubicBezTo>
                  <a:cubicBezTo>
                    <a:pt x="1440" y="538"/>
                    <a:pt x="1443" y="538"/>
                    <a:pt x="1446" y="538"/>
                  </a:cubicBezTo>
                  <a:cubicBezTo>
                    <a:pt x="1449" y="538"/>
                    <a:pt x="1452" y="537"/>
                    <a:pt x="1454" y="537"/>
                  </a:cubicBezTo>
                  <a:cubicBezTo>
                    <a:pt x="1459" y="537"/>
                    <a:pt x="1464" y="538"/>
                    <a:pt x="1468" y="541"/>
                  </a:cubicBezTo>
                  <a:cubicBezTo>
                    <a:pt x="1470" y="540"/>
                    <a:pt x="1471" y="538"/>
                    <a:pt x="1474" y="538"/>
                  </a:cubicBezTo>
                  <a:cubicBezTo>
                    <a:pt x="1474" y="538"/>
                    <a:pt x="1474" y="538"/>
                    <a:pt x="1475" y="538"/>
                  </a:cubicBezTo>
                  <a:cubicBezTo>
                    <a:pt x="1477" y="540"/>
                    <a:pt x="1483" y="542"/>
                    <a:pt x="1490" y="542"/>
                  </a:cubicBezTo>
                  <a:cubicBezTo>
                    <a:pt x="1500" y="542"/>
                    <a:pt x="1510" y="539"/>
                    <a:pt x="1512" y="534"/>
                  </a:cubicBezTo>
                  <a:cubicBezTo>
                    <a:pt x="1509" y="532"/>
                    <a:pt x="1503" y="531"/>
                    <a:pt x="1497" y="531"/>
                  </a:cubicBezTo>
                  <a:cubicBezTo>
                    <a:pt x="1489" y="531"/>
                    <a:pt x="1480" y="533"/>
                    <a:pt x="1476" y="537"/>
                  </a:cubicBezTo>
                  <a:cubicBezTo>
                    <a:pt x="1477" y="531"/>
                    <a:pt x="1468" y="534"/>
                    <a:pt x="1466" y="532"/>
                  </a:cubicBezTo>
                  <a:cubicBezTo>
                    <a:pt x="1462" y="530"/>
                    <a:pt x="1463" y="524"/>
                    <a:pt x="1458" y="523"/>
                  </a:cubicBezTo>
                  <a:cubicBezTo>
                    <a:pt x="1447" y="521"/>
                    <a:pt x="1435" y="518"/>
                    <a:pt x="1422" y="518"/>
                  </a:cubicBezTo>
                  <a:cubicBezTo>
                    <a:pt x="1418" y="518"/>
                    <a:pt x="1413" y="518"/>
                    <a:pt x="1409" y="519"/>
                  </a:cubicBezTo>
                  <a:cubicBezTo>
                    <a:pt x="1405" y="517"/>
                    <a:pt x="1398" y="516"/>
                    <a:pt x="1390" y="516"/>
                  </a:cubicBezTo>
                  <a:moveTo>
                    <a:pt x="1375" y="499"/>
                  </a:moveTo>
                  <a:cubicBezTo>
                    <a:pt x="1336" y="499"/>
                    <a:pt x="1336" y="499"/>
                    <a:pt x="1336" y="499"/>
                  </a:cubicBezTo>
                  <a:cubicBezTo>
                    <a:pt x="1346" y="507"/>
                    <a:pt x="1359" y="514"/>
                    <a:pt x="1367" y="514"/>
                  </a:cubicBezTo>
                  <a:cubicBezTo>
                    <a:pt x="1374" y="514"/>
                    <a:pt x="1377" y="510"/>
                    <a:pt x="1375" y="499"/>
                  </a:cubicBezTo>
                  <a:moveTo>
                    <a:pt x="1522" y="499"/>
                  </a:moveTo>
                  <a:cubicBezTo>
                    <a:pt x="1511" y="499"/>
                    <a:pt x="1511" y="499"/>
                    <a:pt x="1511" y="499"/>
                  </a:cubicBezTo>
                  <a:cubicBezTo>
                    <a:pt x="1512" y="500"/>
                    <a:pt x="1512" y="501"/>
                    <a:pt x="1512" y="502"/>
                  </a:cubicBezTo>
                  <a:cubicBezTo>
                    <a:pt x="1509" y="507"/>
                    <a:pt x="1505" y="516"/>
                    <a:pt x="1513" y="519"/>
                  </a:cubicBezTo>
                  <a:cubicBezTo>
                    <a:pt x="1529" y="518"/>
                    <a:pt x="1523" y="507"/>
                    <a:pt x="1522" y="499"/>
                  </a:cubicBezTo>
                  <a:moveTo>
                    <a:pt x="1545" y="499"/>
                  </a:moveTo>
                  <a:cubicBezTo>
                    <a:pt x="1530" y="499"/>
                    <a:pt x="1530" y="499"/>
                    <a:pt x="1530" y="499"/>
                  </a:cubicBezTo>
                  <a:cubicBezTo>
                    <a:pt x="1531" y="502"/>
                    <a:pt x="1532" y="505"/>
                    <a:pt x="1537" y="506"/>
                  </a:cubicBezTo>
                  <a:cubicBezTo>
                    <a:pt x="1542" y="505"/>
                    <a:pt x="1544" y="502"/>
                    <a:pt x="1545" y="499"/>
                  </a:cubicBezTo>
                  <a:moveTo>
                    <a:pt x="1652" y="499"/>
                  </a:moveTo>
                  <a:cubicBezTo>
                    <a:pt x="1642" y="499"/>
                    <a:pt x="1642" y="499"/>
                    <a:pt x="1642" y="499"/>
                  </a:cubicBezTo>
                  <a:cubicBezTo>
                    <a:pt x="1644" y="501"/>
                    <a:pt x="1645" y="502"/>
                    <a:pt x="1647" y="503"/>
                  </a:cubicBezTo>
                  <a:cubicBezTo>
                    <a:pt x="1650" y="502"/>
                    <a:pt x="1651" y="500"/>
                    <a:pt x="1652" y="499"/>
                  </a:cubicBezTo>
                  <a:moveTo>
                    <a:pt x="1767" y="499"/>
                  </a:moveTo>
                  <a:cubicBezTo>
                    <a:pt x="1657" y="499"/>
                    <a:pt x="1657" y="499"/>
                    <a:pt x="1657" y="499"/>
                  </a:cubicBezTo>
                  <a:cubicBezTo>
                    <a:pt x="1663" y="503"/>
                    <a:pt x="1671" y="506"/>
                    <a:pt x="1681" y="506"/>
                  </a:cubicBezTo>
                  <a:cubicBezTo>
                    <a:pt x="1683" y="506"/>
                    <a:pt x="1685" y="506"/>
                    <a:pt x="1687" y="505"/>
                  </a:cubicBezTo>
                  <a:cubicBezTo>
                    <a:pt x="1693" y="511"/>
                    <a:pt x="1700" y="516"/>
                    <a:pt x="1704" y="523"/>
                  </a:cubicBezTo>
                  <a:cubicBezTo>
                    <a:pt x="1701" y="529"/>
                    <a:pt x="1693" y="530"/>
                    <a:pt x="1693" y="539"/>
                  </a:cubicBezTo>
                  <a:cubicBezTo>
                    <a:pt x="1694" y="539"/>
                    <a:pt x="1695" y="539"/>
                    <a:pt x="1697" y="539"/>
                  </a:cubicBezTo>
                  <a:cubicBezTo>
                    <a:pt x="1702" y="539"/>
                    <a:pt x="1703" y="535"/>
                    <a:pt x="1709" y="535"/>
                  </a:cubicBezTo>
                  <a:cubicBezTo>
                    <a:pt x="1710" y="535"/>
                    <a:pt x="1710" y="535"/>
                    <a:pt x="1710" y="535"/>
                  </a:cubicBezTo>
                  <a:cubicBezTo>
                    <a:pt x="1716" y="535"/>
                    <a:pt x="1721" y="538"/>
                    <a:pt x="1725" y="540"/>
                  </a:cubicBezTo>
                  <a:cubicBezTo>
                    <a:pt x="1730" y="543"/>
                    <a:pt x="1734" y="546"/>
                    <a:pt x="1740" y="546"/>
                  </a:cubicBezTo>
                  <a:cubicBezTo>
                    <a:pt x="1742" y="546"/>
                    <a:pt x="1744" y="545"/>
                    <a:pt x="1747" y="544"/>
                  </a:cubicBezTo>
                  <a:cubicBezTo>
                    <a:pt x="1750" y="542"/>
                    <a:pt x="1750" y="537"/>
                    <a:pt x="1751" y="533"/>
                  </a:cubicBezTo>
                  <a:cubicBezTo>
                    <a:pt x="1755" y="531"/>
                    <a:pt x="1759" y="531"/>
                    <a:pt x="1762" y="531"/>
                  </a:cubicBezTo>
                  <a:cubicBezTo>
                    <a:pt x="1772" y="531"/>
                    <a:pt x="1778" y="537"/>
                    <a:pt x="1785" y="542"/>
                  </a:cubicBezTo>
                  <a:cubicBezTo>
                    <a:pt x="1792" y="548"/>
                    <a:pt x="1799" y="554"/>
                    <a:pt x="1808" y="554"/>
                  </a:cubicBezTo>
                  <a:cubicBezTo>
                    <a:pt x="1811" y="554"/>
                    <a:pt x="1815" y="553"/>
                    <a:pt x="1819" y="552"/>
                  </a:cubicBezTo>
                  <a:cubicBezTo>
                    <a:pt x="1819" y="545"/>
                    <a:pt x="1814" y="543"/>
                    <a:pt x="1811" y="539"/>
                  </a:cubicBezTo>
                  <a:cubicBezTo>
                    <a:pt x="1797" y="536"/>
                    <a:pt x="1796" y="525"/>
                    <a:pt x="1790" y="516"/>
                  </a:cubicBezTo>
                  <a:cubicBezTo>
                    <a:pt x="1785" y="508"/>
                    <a:pt x="1776" y="504"/>
                    <a:pt x="1767" y="499"/>
                  </a:cubicBezTo>
                  <a:moveTo>
                    <a:pt x="1850" y="499"/>
                  </a:moveTo>
                  <a:cubicBezTo>
                    <a:pt x="1839" y="499"/>
                    <a:pt x="1839" y="499"/>
                    <a:pt x="1839" y="499"/>
                  </a:cubicBezTo>
                  <a:cubicBezTo>
                    <a:pt x="1840" y="500"/>
                    <a:pt x="1840" y="500"/>
                    <a:pt x="1840" y="501"/>
                  </a:cubicBezTo>
                  <a:cubicBezTo>
                    <a:pt x="1833" y="502"/>
                    <a:pt x="1824" y="508"/>
                    <a:pt x="1814" y="508"/>
                  </a:cubicBezTo>
                  <a:cubicBezTo>
                    <a:pt x="1811" y="508"/>
                    <a:pt x="1808" y="508"/>
                    <a:pt x="1805" y="506"/>
                  </a:cubicBezTo>
                  <a:cubicBezTo>
                    <a:pt x="1803" y="507"/>
                    <a:pt x="1803" y="510"/>
                    <a:pt x="1803" y="513"/>
                  </a:cubicBezTo>
                  <a:cubicBezTo>
                    <a:pt x="1808" y="516"/>
                    <a:pt x="1814" y="518"/>
                    <a:pt x="1819" y="518"/>
                  </a:cubicBezTo>
                  <a:cubicBezTo>
                    <a:pt x="1830" y="518"/>
                    <a:pt x="1840" y="512"/>
                    <a:pt x="1843" y="504"/>
                  </a:cubicBezTo>
                  <a:cubicBezTo>
                    <a:pt x="1844" y="504"/>
                    <a:pt x="1844" y="504"/>
                    <a:pt x="1844" y="504"/>
                  </a:cubicBezTo>
                  <a:cubicBezTo>
                    <a:pt x="1845" y="504"/>
                    <a:pt x="1846" y="505"/>
                    <a:pt x="1847" y="505"/>
                  </a:cubicBezTo>
                  <a:cubicBezTo>
                    <a:pt x="1847" y="505"/>
                    <a:pt x="1848" y="505"/>
                    <a:pt x="1849" y="505"/>
                  </a:cubicBezTo>
                  <a:cubicBezTo>
                    <a:pt x="1850" y="505"/>
                    <a:pt x="1850" y="505"/>
                    <a:pt x="1851" y="504"/>
                  </a:cubicBezTo>
                  <a:cubicBezTo>
                    <a:pt x="1852" y="503"/>
                    <a:pt x="1851" y="501"/>
                    <a:pt x="1850" y="499"/>
                  </a:cubicBezTo>
                  <a:moveTo>
                    <a:pt x="1122" y="382"/>
                  </a:moveTo>
                  <a:cubicBezTo>
                    <a:pt x="1115" y="382"/>
                    <a:pt x="1109" y="391"/>
                    <a:pt x="1108" y="398"/>
                  </a:cubicBezTo>
                  <a:cubicBezTo>
                    <a:pt x="1106" y="407"/>
                    <a:pt x="1112" y="421"/>
                    <a:pt x="1120" y="421"/>
                  </a:cubicBezTo>
                  <a:cubicBezTo>
                    <a:pt x="1120" y="421"/>
                    <a:pt x="1120" y="421"/>
                    <a:pt x="1120" y="421"/>
                  </a:cubicBezTo>
                  <a:cubicBezTo>
                    <a:pt x="1127" y="421"/>
                    <a:pt x="1134" y="412"/>
                    <a:pt x="1134" y="406"/>
                  </a:cubicBezTo>
                  <a:cubicBezTo>
                    <a:pt x="1135" y="397"/>
                    <a:pt x="1122" y="390"/>
                    <a:pt x="1122" y="382"/>
                  </a:cubicBezTo>
                  <a:moveTo>
                    <a:pt x="836" y="361"/>
                  </a:moveTo>
                  <a:cubicBezTo>
                    <a:pt x="833" y="361"/>
                    <a:pt x="830" y="364"/>
                    <a:pt x="833" y="369"/>
                  </a:cubicBezTo>
                  <a:cubicBezTo>
                    <a:pt x="834" y="369"/>
                    <a:pt x="835" y="370"/>
                    <a:pt x="836" y="370"/>
                  </a:cubicBezTo>
                  <a:cubicBezTo>
                    <a:pt x="839" y="370"/>
                    <a:pt x="842" y="368"/>
                    <a:pt x="842" y="365"/>
                  </a:cubicBezTo>
                  <a:cubicBezTo>
                    <a:pt x="841" y="363"/>
                    <a:pt x="839" y="361"/>
                    <a:pt x="836" y="361"/>
                  </a:cubicBezTo>
                  <a:moveTo>
                    <a:pt x="853" y="357"/>
                  </a:moveTo>
                  <a:cubicBezTo>
                    <a:pt x="849" y="357"/>
                    <a:pt x="844" y="359"/>
                    <a:pt x="843" y="363"/>
                  </a:cubicBezTo>
                  <a:cubicBezTo>
                    <a:pt x="845" y="364"/>
                    <a:pt x="849" y="365"/>
                    <a:pt x="853" y="365"/>
                  </a:cubicBezTo>
                  <a:cubicBezTo>
                    <a:pt x="857" y="365"/>
                    <a:pt x="860" y="364"/>
                    <a:pt x="861" y="361"/>
                  </a:cubicBezTo>
                  <a:cubicBezTo>
                    <a:pt x="860" y="358"/>
                    <a:pt x="857" y="357"/>
                    <a:pt x="853" y="357"/>
                  </a:cubicBezTo>
                  <a:moveTo>
                    <a:pt x="1258" y="322"/>
                  </a:moveTo>
                  <a:cubicBezTo>
                    <a:pt x="1258" y="325"/>
                    <a:pt x="1258" y="328"/>
                    <a:pt x="1258" y="330"/>
                  </a:cubicBezTo>
                  <a:cubicBezTo>
                    <a:pt x="1258" y="322"/>
                    <a:pt x="1258" y="322"/>
                    <a:pt x="1258" y="322"/>
                  </a:cubicBezTo>
                  <a:moveTo>
                    <a:pt x="3244" y="300"/>
                  </a:moveTo>
                  <a:cubicBezTo>
                    <a:pt x="3238" y="300"/>
                    <a:pt x="3232" y="302"/>
                    <a:pt x="3230" y="304"/>
                  </a:cubicBezTo>
                  <a:cubicBezTo>
                    <a:pt x="3230" y="311"/>
                    <a:pt x="3237" y="315"/>
                    <a:pt x="3243" y="315"/>
                  </a:cubicBezTo>
                  <a:cubicBezTo>
                    <a:pt x="3249" y="315"/>
                    <a:pt x="3255" y="311"/>
                    <a:pt x="3255" y="303"/>
                  </a:cubicBezTo>
                  <a:cubicBezTo>
                    <a:pt x="3253" y="301"/>
                    <a:pt x="3248" y="300"/>
                    <a:pt x="3244" y="300"/>
                  </a:cubicBezTo>
                  <a:moveTo>
                    <a:pt x="3191" y="290"/>
                  </a:moveTo>
                  <a:cubicBezTo>
                    <a:pt x="3179" y="290"/>
                    <a:pt x="3168" y="294"/>
                    <a:pt x="3166" y="304"/>
                  </a:cubicBezTo>
                  <a:cubicBezTo>
                    <a:pt x="3167" y="306"/>
                    <a:pt x="3168" y="306"/>
                    <a:pt x="3169" y="306"/>
                  </a:cubicBezTo>
                  <a:cubicBezTo>
                    <a:pt x="3170" y="306"/>
                    <a:pt x="3171" y="306"/>
                    <a:pt x="3172" y="306"/>
                  </a:cubicBezTo>
                  <a:cubicBezTo>
                    <a:pt x="3173" y="306"/>
                    <a:pt x="3174" y="306"/>
                    <a:pt x="3175" y="306"/>
                  </a:cubicBezTo>
                  <a:cubicBezTo>
                    <a:pt x="3176" y="306"/>
                    <a:pt x="3177" y="306"/>
                    <a:pt x="3178" y="306"/>
                  </a:cubicBezTo>
                  <a:cubicBezTo>
                    <a:pt x="3184" y="308"/>
                    <a:pt x="3183" y="313"/>
                    <a:pt x="3189" y="313"/>
                  </a:cubicBezTo>
                  <a:cubicBezTo>
                    <a:pt x="3189" y="313"/>
                    <a:pt x="3189" y="313"/>
                    <a:pt x="3189" y="313"/>
                  </a:cubicBezTo>
                  <a:cubicBezTo>
                    <a:pt x="3196" y="312"/>
                    <a:pt x="3196" y="306"/>
                    <a:pt x="3204" y="305"/>
                  </a:cubicBezTo>
                  <a:cubicBezTo>
                    <a:pt x="3207" y="306"/>
                    <a:pt x="3213" y="308"/>
                    <a:pt x="3218" y="308"/>
                  </a:cubicBezTo>
                  <a:cubicBezTo>
                    <a:pt x="3222" y="308"/>
                    <a:pt x="3225" y="307"/>
                    <a:pt x="3226" y="302"/>
                  </a:cubicBezTo>
                  <a:cubicBezTo>
                    <a:pt x="3220" y="296"/>
                    <a:pt x="3205" y="290"/>
                    <a:pt x="3191" y="290"/>
                  </a:cubicBezTo>
                  <a:moveTo>
                    <a:pt x="3091" y="260"/>
                  </a:moveTo>
                  <a:cubicBezTo>
                    <a:pt x="3088" y="260"/>
                    <a:pt x="3085" y="260"/>
                    <a:pt x="3082" y="262"/>
                  </a:cubicBezTo>
                  <a:cubicBezTo>
                    <a:pt x="3082" y="263"/>
                    <a:pt x="3080" y="263"/>
                    <a:pt x="3081" y="264"/>
                  </a:cubicBezTo>
                  <a:cubicBezTo>
                    <a:pt x="3089" y="272"/>
                    <a:pt x="3105" y="273"/>
                    <a:pt x="3116" y="278"/>
                  </a:cubicBezTo>
                  <a:cubicBezTo>
                    <a:pt x="3121" y="283"/>
                    <a:pt x="3131" y="285"/>
                    <a:pt x="3133" y="293"/>
                  </a:cubicBezTo>
                  <a:cubicBezTo>
                    <a:pt x="3134" y="293"/>
                    <a:pt x="3136" y="293"/>
                    <a:pt x="3138" y="293"/>
                  </a:cubicBezTo>
                  <a:cubicBezTo>
                    <a:pt x="3140" y="293"/>
                    <a:pt x="3143" y="293"/>
                    <a:pt x="3145" y="293"/>
                  </a:cubicBezTo>
                  <a:cubicBezTo>
                    <a:pt x="3148" y="293"/>
                    <a:pt x="3151" y="293"/>
                    <a:pt x="3153" y="293"/>
                  </a:cubicBezTo>
                  <a:cubicBezTo>
                    <a:pt x="3160" y="293"/>
                    <a:pt x="3165" y="292"/>
                    <a:pt x="3165" y="287"/>
                  </a:cubicBezTo>
                  <a:cubicBezTo>
                    <a:pt x="3157" y="281"/>
                    <a:pt x="3148" y="277"/>
                    <a:pt x="3138" y="274"/>
                  </a:cubicBezTo>
                  <a:cubicBezTo>
                    <a:pt x="3134" y="272"/>
                    <a:pt x="3131" y="268"/>
                    <a:pt x="3128" y="267"/>
                  </a:cubicBezTo>
                  <a:cubicBezTo>
                    <a:pt x="3128" y="267"/>
                    <a:pt x="3127" y="267"/>
                    <a:pt x="3126" y="267"/>
                  </a:cubicBezTo>
                  <a:cubicBezTo>
                    <a:pt x="3125" y="267"/>
                    <a:pt x="3124" y="267"/>
                    <a:pt x="3123" y="267"/>
                  </a:cubicBezTo>
                  <a:cubicBezTo>
                    <a:pt x="3122" y="267"/>
                    <a:pt x="3120" y="267"/>
                    <a:pt x="3119" y="267"/>
                  </a:cubicBezTo>
                  <a:cubicBezTo>
                    <a:pt x="3119" y="267"/>
                    <a:pt x="3118" y="267"/>
                    <a:pt x="3117" y="267"/>
                  </a:cubicBezTo>
                  <a:cubicBezTo>
                    <a:pt x="3109" y="266"/>
                    <a:pt x="3101" y="260"/>
                    <a:pt x="3091" y="260"/>
                  </a:cubicBezTo>
                  <a:moveTo>
                    <a:pt x="135" y="221"/>
                  </a:moveTo>
                  <a:cubicBezTo>
                    <a:pt x="133" y="221"/>
                    <a:pt x="131" y="222"/>
                    <a:pt x="129" y="225"/>
                  </a:cubicBezTo>
                  <a:cubicBezTo>
                    <a:pt x="128" y="223"/>
                    <a:pt x="125" y="221"/>
                    <a:pt x="122" y="221"/>
                  </a:cubicBezTo>
                  <a:cubicBezTo>
                    <a:pt x="120" y="221"/>
                    <a:pt x="119" y="221"/>
                    <a:pt x="118" y="223"/>
                  </a:cubicBezTo>
                  <a:cubicBezTo>
                    <a:pt x="120" y="227"/>
                    <a:pt x="118" y="231"/>
                    <a:pt x="119" y="234"/>
                  </a:cubicBezTo>
                  <a:cubicBezTo>
                    <a:pt x="120" y="234"/>
                    <a:pt x="120" y="234"/>
                    <a:pt x="121" y="234"/>
                  </a:cubicBezTo>
                  <a:cubicBezTo>
                    <a:pt x="124" y="234"/>
                    <a:pt x="127" y="232"/>
                    <a:pt x="130" y="230"/>
                  </a:cubicBezTo>
                  <a:cubicBezTo>
                    <a:pt x="133" y="228"/>
                    <a:pt x="136" y="226"/>
                    <a:pt x="141" y="22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2" y="228"/>
                    <a:pt x="143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1" y="231"/>
                    <a:pt x="152" y="229"/>
                    <a:pt x="152" y="226"/>
                  </a:cubicBezTo>
                  <a:cubicBezTo>
                    <a:pt x="146" y="225"/>
                    <a:pt x="140" y="221"/>
                    <a:pt x="135" y="221"/>
                  </a:cubicBezTo>
                  <a:moveTo>
                    <a:pt x="167" y="209"/>
                  </a:moveTo>
                  <a:cubicBezTo>
                    <a:pt x="167" y="209"/>
                    <a:pt x="167" y="210"/>
                    <a:pt x="166" y="210"/>
                  </a:cubicBezTo>
                  <a:cubicBezTo>
                    <a:pt x="164" y="213"/>
                    <a:pt x="161" y="215"/>
                    <a:pt x="163" y="219"/>
                  </a:cubicBezTo>
                  <a:cubicBezTo>
                    <a:pt x="160" y="220"/>
                    <a:pt x="157" y="221"/>
                    <a:pt x="156" y="224"/>
                  </a:cubicBezTo>
                  <a:cubicBezTo>
                    <a:pt x="158" y="225"/>
                    <a:pt x="160" y="227"/>
                    <a:pt x="162" y="227"/>
                  </a:cubicBezTo>
                  <a:cubicBezTo>
                    <a:pt x="165" y="224"/>
                    <a:pt x="165" y="223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9" y="219"/>
                    <a:pt x="171" y="216"/>
                    <a:pt x="171" y="211"/>
                  </a:cubicBezTo>
                  <a:cubicBezTo>
                    <a:pt x="169" y="211"/>
                    <a:pt x="169" y="209"/>
                    <a:pt x="167" y="209"/>
                  </a:cubicBezTo>
                  <a:moveTo>
                    <a:pt x="142" y="181"/>
                  </a:moveTo>
                  <a:cubicBezTo>
                    <a:pt x="138" y="181"/>
                    <a:pt x="135" y="185"/>
                    <a:pt x="139" y="189"/>
                  </a:cubicBezTo>
                  <a:cubicBezTo>
                    <a:pt x="139" y="189"/>
                    <a:pt x="140" y="189"/>
                    <a:pt x="141" y="189"/>
                  </a:cubicBezTo>
                  <a:cubicBezTo>
                    <a:pt x="145" y="189"/>
                    <a:pt x="147" y="187"/>
                    <a:pt x="146" y="183"/>
                  </a:cubicBezTo>
                  <a:cubicBezTo>
                    <a:pt x="145" y="181"/>
                    <a:pt x="144" y="181"/>
                    <a:pt x="142" y="181"/>
                  </a:cubicBezTo>
                  <a:moveTo>
                    <a:pt x="15" y="155"/>
                  </a:moveTo>
                  <a:cubicBezTo>
                    <a:pt x="10" y="155"/>
                    <a:pt x="6" y="160"/>
                    <a:pt x="0" y="160"/>
                  </a:cubicBezTo>
                  <a:cubicBezTo>
                    <a:pt x="0" y="165"/>
                    <a:pt x="3" y="167"/>
                    <a:pt x="7" y="167"/>
                  </a:cubicBezTo>
                  <a:cubicBezTo>
                    <a:pt x="12" y="167"/>
                    <a:pt x="20" y="162"/>
                    <a:pt x="18" y="156"/>
                  </a:cubicBezTo>
                  <a:cubicBezTo>
                    <a:pt x="17" y="156"/>
                    <a:pt x="16" y="155"/>
                    <a:pt x="15" y="155"/>
                  </a:cubicBezTo>
                  <a:moveTo>
                    <a:pt x="560" y="154"/>
                  </a:moveTo>
                  <a:cubicBezTo>
                    <a:pt x="553" y="154"/>
                    <a:pt x="547" y="155"/>
                    <a:pt x="543" y="155"/>
                  </a:cubicBezTo>
                  <a:cubicBezTo>
                    <a:pt x="543" y="156"/>
                    <a:pt x="541" y="157"/>
                    <a:pt x="542" y="159"/>
                  </a:cubicBezTo>
                  <a:cubicBezTo>
                    <a:pt x="545" y="162"/>
                    <a:pt x="553" y="165"/>
                    <a:pt x="560" y="165"/>
                  </a:cubicBezTo>
                  <a:cubicBezTo>
                    <a:pt x="566" y="165"/>
                    <a:pt x="573" y="163"/>
                    <a:pt x="576" y="159"/>
                  </a:cubicBezTo>
                  <a:cubicBezTo>
                    <a:pt x="574" y="155"/>
                    <a:pt x="567" y="154"/>
                    <a:pt x="560" y="154"/>
                  </a:cubicBezTo>
                  <a:moveTo>
                    <a:pt x="449" y="128"/>
                  </a:moveTo>
                  <a:cubicBezTo>
                    <a:pt x="442" y="128"/>
                    <a:pt x="434" y="129"/>
                    <a:pt x="429" y="130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40" y="139"/>
                    <a:pt x="450" y="149"/>
                    <a:pt x="461" y="150"/>
                  </a:cubicBezTo>
                  <a:cubicBezTo>
                    <a:pt x="467" y="145"/>
                    <a:pt x="459" y="138"/>
                    <a:pt x="461" y="130"/>
                  </a:cubicBezTo>
                  <a:cubicBezTo>
                    <a:pt x="458" y="128"/>
                    <a:pt x="454" y="128"/>
                    <a:pt x="449" y="128"/>
                  </a:cubicBezTo>
                  <a:moveTo>
                    <a:pt x="320" y="122"/>
                  </a:moveTo>
                  <a:cubicBezTo>
                    <a:pt x="319" y="122"/>
                    <a:pt x="319" y="122"/>
                    <a:pt x="318" y="122"/>
                  </a:cubicBezTo>
                  <a:cubicBezTo>
                    <a:pt x="316" y="125"/>
                    <a:pt x="317" y="130"/>
                    <a:pt x="322" y="130"/>
                  </a:cubicBezTo>
                  <a:cubicBezTo>
                    <a:pt x="322" y="130"/>
                    <a:pt x="323" y="130"/>
                    <a:pt x="324" y="130"/>
                  </a:cubicBezTo>
                  <a:cubicBezTo>
                    <a:pt x="326" y="127"/>
                    <a:pt x="325" y="122"/>
                    <a:pt x="320" y="122"/>
                  </a:cubicBezTo>
                  <a:moveTo>
                    <a:pt x="345" y="109"/>
                  </a:moveTo>
                  <a:cubicBezTo>
                    <a:pt x="344" y="109"/>
                    <a:pt x="342" y="110"/>
                    <a:pt x="340" y="111"/>
                  </a:cubicBezTo>
                  <a:cubicBezTo>
                    <a:pt x="341" y="116"/>
                    <a:pt x="344" y="118"/>
                    <a:pt x="348" y="120"/>
                  </a:cubicBezTo>
                  <a:cubicBezTo>
                    <a:pt x="356" y="117"/>
                    <a:pt x="351" y="109"/>
                    <a:pt x="345" y="109"/>
                  </a:cubicBezTo>
                  <a:moveTo>
                    <a:pt x="399" y="102"/>
                  </a:moveTo>
                  <a:cubicBezTo>
                    <a:pt x="394" y="102"/>
                    <a:pt x="388" y="104"/>
                    <a:pt x="386" y="108"/>
                  </a:cubicBezTo>
                  <a:cubicBezTo>
                    <a:pt x="393" y="113"/>
                    <a:pt x="385" y="126"/>
                    <a:pt x="396" y="127"/>
                  </a:cubicBezTo>
                  <a:cubicBezTo>
                    <a:pt x="396" y="127"/>
                    <a:pt x="396" y="127"/>
                    <a:pt x="396" y="127"/>
                  </a:cubicBezTo>
                  <a:cubicBezTo>
                    <a:pt x="404" y="127"/>
                    <a:pt x="409" y="117"/>
                    <a:pt x="408" y="106"/>
                  </a:cubicBezTo>
                  <a:cubicBezTo>
                    <a:pt x="406" y="103"/>
                    <a:pt x="402" y="102"/>
                    <a:pt x="399" y="102"/>
                  </a:cubicBezTo>
                  <a:moveTo>
                    <a:pt x="3270" y="26"/>
                  </a:moveTo>
                  <a:cubicBezTo>
                    <a:pt x="3266" y="28"/>
                    <a:pt x="3269" y="33"/>
                    <a:pt x="3271" y="35"/>
                  </a:cubicBezTo>
                  <a:cubicBezTo>
                    <a:pt x="3272" y="35"/>
                    <a:pt x="3273" y="35"/>
                    <a:pt x="3273" y="35"/>
                  </a:cubicBezTo>
                  <a:cubicBezTo>
                    <a:pt x="3274" y="35"/>
                    <a:pt x="3275" y="35"/>
                    <a:pt x="3276" y="35"/>
                  </a:cubicBezTo>
                  <a:cubicBezTo>
                    <a:pt x="3277" y="35"/>
                    <a:pt x="3278" y="35"/>
                    <a:pt x="3279" y="35"/>
                  </a:cubicBezTo>
                  <a:cubicBezTo>
                    <a:pt x="3283" y="35"/>
                    <a:pt x="3286" y="35"/>
                    <a:pt x="3287" y="32"/>
                  </a:cubicBezTo>
                  <a:cubicBezTo>
                    <a:pt x="3280" y="30"/>
                    <a:pt x="3274" y="29"/>
                    <a:pt x="3270" y="26"/>
                  </a:cubicBezTo>
                  <a:moveTo>
                    <a:pt x="314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6" y="2"/>
                    <a:pt x="250" y="3"/>
                    <a:pt x="246" y="5"/>
                  </a:cubicBezTo>
                  <a:cubicBezTo>
                    <a:pt x="246" y="8"/>
                    <a:pt x="249" y="7"/>
                    <a:pt x="251" y="9"/>
                  </a:cubicBezTo>
                  <a:cubicBezTo>
                    <a:pt x="255" y="9"/>
                    <a:pt x="259" y="8"/>
                    <a:pt x="262" y="8"/>
                  </a:cubicBezTo>
                  <a:cubicBezTo>
                    <a:pt x="265" y="8"/>
                    <a:pt x="267" y="8"/>
                    <a:pt x="269" y="9"/>
                  </a:cubicBezTo>
                  <a:cubicBezTo>
                    <a:pt x="281" y="3"/>
                    <a:pt x="302" y="6"/>
                    <a:pt x="314" y="0"/>
                  </a:cubicBezTo>
                  <a:moveTo>
                    <a:pt x="1258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21" y="7"/>
                    <a:pt x="311" y="13"/>
                    <a:pt x="300" y="19"/>
                  </a:cubicBezTo>
                  <a:cubicBezTo>
                    <a:pt x="296" y="18"/>
                    <a:pt x="296" y="14"/>
                    <a:pt x="291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8" y="17"/>
                    <a:pt x="293" y="24"/>
                    <a:pt x="287" y="25"/>
                  </a:cubicBezTo>
                  <a:cubicBezTo>
                    <a:pt x="284" y="24"/>
                    <a:pt x="277" y="23"/>
                    <a:pt x="270" y="23"/>
                  </a:cubicBezTo>
                  <a:cubicBezTo>
                    <a:pt x="264" y="23"/>
                    <a:pt x="259" y="24"/>
                    <a:pt x="257" y="29"/>
                  </a:cubicBezTo>
                  <a:cubicBezTo>
                    <a:pt x="259" y="34"/>
                    <a:pt x="263" y="37"/>
                    <a:pt x="268" y="39"/>
                  </a:cubicBezTo>
                  <a:cubicBezTo>
                    <a:pt x="270" y="38"/>
                    <a:pt x="272" y="38"/>
                    <a:pt x="274" y="38"/>
                  </a:cubicBezTo>
                  <a:cubicBezTo>
                    <a:pt x="288" y="38"/>
                    <a:pt x="298" y="52"/>
                    <a:pt x="297" y="62"/>
                  </a:cubicBezTo>
                  <a:cubicBezTo>
                    <a:pt x="297" y="67"/>
                    <a:pt x="290" y="78"/>
                    <a:pt x="286" y="80"/>
                  </a:cubicBezTo>
                  <a:cubicBezTo>
                    <a:pt x="283" y="81"/>
                    <a:pt x="280" y="81"/>
                    <a:pt x="276" y="81"/>
                  </a:cubicBezTo>
                  <a:cubicBezTo>
                    <a:pt x="265" y="81"/>
                    <a:pt x="250" y="78"/>
                    <a:pt x="246" y="77"/>
                  </a:cubicBezTo>
                  <a:cubicBezTo>
                    <a:pt x="245" y="77"/>
                    <a:pt x="244" y="77"/>
                    <a:pt x="242" y="77"/>
                  </a:cubicBezTo>
                  <a:cubicBezTo>
                    <a:pt x="241" y="77"/>
                    <a:pt x="239" y="77"/>
                    <a:pt x="238" y="77"/>
                  </a:cubicBezTo>
                  <a:cubicBezTo>
                    <a:pt x="237" y="77"/>
                    <a:pt x="235" y="77"/>
                    <a:pt x="234" y="77"/>
                  </a:cubicBezTo>
                  <a:cubicBezTo>
                    <a:pt x="230" y="77"/>
                    <a:pt x="227" y="77"/>
                    <a:pt x="225" y="74"/>
                  </a:cubicBezTo>
                  <a:cubicBezTo>
                    <a:pt x="221" y="80"/>
                    <a:pt x="211" y="78"/>
                    <a:pt x="209" y="84"/>
                  </a:cubicBezTo>
                  <a:cubicBezTo>
                    <a:pt x="208" y="89"/>
                    <a:pt x="218" y="96"/>
                    <a:pt x="218" y="103"/>
                  </a:cubicBezTo>
                  <a:cubicBezTo>
                    <a:pt x="219" y="113"/>
                    <a:pt x="214" y="114"/>
                    <a:pt x="209" y="123"/>
                  </a:cubicBezTo>
                  <a:cubicBezTo>
                    <a:pt x="217" y="128"/>
                    <a:pt x="211" y="141"/>
                    <a:pt x="218" y="147"/>
                  </a:cubicBezTo>
                  <a:cubicBezTo>
                    <a:pt x="219" y="148"/>
                    <a:pt x="220" y="148"/>
                    <a:pt x="220" y="148"/>
                  </a:cubicBezTo>
                  <a:cubicBezTo>
                    <a:pt x="228" y="148"/>
                    <a:pt x="230" y="143"/>
                    <a:pt x="236" y="141"/>
                  </a:cubicBezTo>
                  <a:cubicBezTo>
                    <a:pt x="241" y="143"/>
                    <a:pt x="244" y="150"/>
                    <a:pt x="249" y="150"/>
                  </a:cubicBezTo>
                  <a:cubicBezTo>
                    <a:pt x="250" y="150"/>
                    <a:pt x="250" y="150"/>
                    <a:pt x="250" y="150"/>
                  </a:cubicBezTo>
                  <a:cubicBezTo>
                    <a:pt x="253" y="150"/>
                    <a:pt x="256" y="149"/>
                    <a:pt x="258" y="148"/>
                  </a:cubicBezTo>
                  <a:cubicBezTo>
                    <a:pt x="261" y="147"/>
                    <a:pt x="264" y="146"/>
                    <a:pt x="268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73" y="146"/>
                    <a:pt x="279" y="150"/>
                    <a:pt x="283" y="150"/>
                  </a:cubicBezTo>
                  <a:cubicBezTo>
                    <a:pt x="284" y="150"/>
                    <a:pt x="284" y="150"/>
                    <a:pt x="285" y="149"/>
                  </a:cubicBezTo>
                  <a:cubicBezTo>
                    <a:pt x="291" y="148"/>
                    <a:pt x="287" y="143"/>
                    <a:pt x="291" y="138"/>
                  </a:cubicBezTo>
                  <a:cubicBezTo>
                    <a:pt x="295" y="134"/>
                    <a:pt x="302" y="134"/>
                    <a:pt x="306" y="131"/>
                  </a:cubicBezTo>
                  <a:cubicBezTo>
                    <a:pt x="307" y="126"/>
                    <a:pt x="305" y="124"/>
                    <a:pt x="304" y="122"/>
                  </a:cubicBezTo>
                  <a:cubicBezTo>
                    <a:pt x="310" y="116"/>
                    <a:pt x="313" y="109"/>
                    <a:pt x="321" y="105"/>
                  </a:cubicBezTo>
                  <a:cubicBezTo>
                    <a:pt x="328" y="102"/>
                    <a:pt x="339" y="102"/>
                    <a:pt x="340" y="94"/>
                  </a:cubicBezTo>
                  <a:cubicBezTo>
                    <a:pt x="341" y="89"/>
                    <a:pt x="336" y="89"/>
                    <a:pt x="337" y="84"/>
                  </a:cubicBezTo>
                  <a:cubicBezTo>
                    <a:pt x="340" y="82"/>
                    <a:pt x="342" y="81"/>
                    <a:pt x="345" y="81"/>
                  </a:cubicBezTo>
                  <a:cubicBezTo>
                    <a:pt x="348" y="81"/>
                    <a:pt x="351" y="82"/>
                    <a:pt x="354" y="83"/>
                  </a:cubicBezTo>
                  <a:cubicBezTo>
                    <a:pt x="357" y="84"/>
                    <a:pt x="361" y="85"/>
                    <a:pt x="364" y="85"/>
                  </a:cubicBezTo>
                  <a:cubicBezTo>
                    <a:pt x="365" y="85"/>
                    <a:pt x="366" y="85"/>
                    <a:pt x="367" y="84"/>
                  </a:cubicBezTo>
                  <a:cubicBezTo>
                    <a:pt x="375" y="83"/>
                    <a:pt x="388" y="73"/>
                    <a:pt x="399" y="73"/>
                  </a:cubicBezTo>
                  <a:cubicBezTo>
                    <a:pt x="404" y="73"/>
                    <a:pt x="409" y="75"/>
                    <a:pt x="412" y="83"/>
                  </a:cubicBezTo>
                  <a:cubicBezTo>
                    <a:pt x="406" y="87"/>
                    <a:pt x="392" y="85"/>
                    <a:pt x="393" y="96"/>
                  </a:cubicBezTo>
                  <a:cubicBezTo>
                    <a:pt x="396" y="96"/>
                    <a:pt x="397" y="98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05" y="97"/>
                    <a:pt x="404" y="90"/>
                    <a:pt x="410" y="89"/>
                  </a:cubicBezTo>
                  <a:cubicBezTo>
                    <a:pt x="433" y="97"/>
                    <a:pt x="454" y="107"/>
                    <a:pt x="468" y="123"/>
                  </a:cubicBezTo>
                  <a:cubicBezTo>
                    <a:pt x="465" y="127"/>
                    <a:pt x="465" y="132"/>
                    <a:pt x="469" y="135"/>
                  </a:cubicBezTo>
                  <a:cubicBezTo>
                    <a:pt x="474" y="129"/>
                    <a:pt x="484" y="129"/>
                    <a:pt x="484" y="123"/>
                  </a:cubicBezTo>
                  <a:cubicBezTo>
                    <a:pt x="485" y="118"/>
                    <a:pt x="474" y="118"/>
                    <a:pt x="475" y="110"/>
                  </a:cubicBezTo>
                  <a:cubicBezTo>
                    <a:pt x="476" y="110"/>
                    <a:pt x="477" y="110"/>
                    <a:pt x="478" y="110"/>
                  </a:cubicBezTo>
                  <a:cubicBezTo>
                    <a:pt x="480" y="110"/>
                    <a:pt x="482" y="111"/>
                    <a:pt x="483" y="111"/>
                  </a:cubicBezTo>
                  <a:cubicBezTo>
                    <a:pt x="485" y="112"/>
                    <a:pt x="487" y="113"/>
                    <a:pt x="488" y="113"/>
                  </a:cubicBezTo>
                  <a:cubicBezTo>
                    <a:pt x="490" y="113"/>
                    <a:pt x="491" y="113"/>
                    <a:pt x="492" y="112"/>
                  </a:cubicBezTo>
                  <a:cubicBezTo>
                    <a:pt x="489" y="103"/>
                    <a:pt x="473" y="97"/>
                    <a:pt x="459" y="94"/>
                  </a:cubicBezTo>
                  <a:cubicBezTo>
                    <a:pt x="453" y="87"/>
                    <a:pt x="432" y="76"/>
                    <a:pt x="432" y="65"/>
                  </a:cubicBezTo>
                  <a:cubicBezTo>
                    <a:pt x="432" y="59"/>
                    <a:pt x="437" y="55"/>
                    <a:pt x="443" y="55"/>
                  </a:cubicBezTo>
                  <a:cubicBezTo>
                    <a:pt x="443" y="55"/>
                    <a:pt x="444" y="55"/>
                    <a:pt x="444" y="55"/>
                  </a:cubicBezTo>
                  <a:cubicBezTo>
                    <a:pt x="455" y="55"/>
                    <a:pt x="457" y="66"/>
                    <a:pt x="463" y="72"/>
                  </a:cubicBezTo>
                  <a:cubicBezTo>
                    <a:pt x="471" y="73"/>
                    <a:pt x="474" y="81"/>
                    <a:pt x="481" y="85"/>
                  </a:cubicBezTo>
                  <a:cubicBezTo>
                    <a:pt x="488" y="90"/>
                    <a:pt x="499" y="92"/>
                    <a:pt x="501" y="100"/>
                  </a:cubicBezTo>
                  <a:cubicBezTo>
                    <a:pt x="504" y="122"/>
                    <a:pt x="531" y="124"/>
                    <a:pt x="525" y="145"/>
                  </a:cubicBezTo>
                  <a:cubicBezTo>
                    <a:pt x="530" y="147"/>
                    <a:pt x="534" y="149"/>
                    <a:pt x="540" y="150"/>
                  </a:cubicBezTo>
                  <a:cubicBezTo>
                    <a:pt x="552" y="146"/>
                    <a:pt x="546" y="125"/>
                    <a:pt x="544" y="114"/>
                  </a:cubicBezTo>
                  <a:cubicBezTo>
                    <a:pt x="550" y="109"/>
                    <a:pt x="556" y="105"/>
                    <a:pt x="564" y="102"/>
                  </a:cubicBezTo>
                  <a:cubicBezTo>
                    <a:pt x="567" y="104"/>
                    <a:pt x="569" y="106"/>
                    <a:pt x="573" y="108"/>
                  </a:cubicBezTo>
                  <a:cubicBezTo>
                    <a:pt x="581" y="105"/>
                    <a:pt x="587" y="100"/>
                    <a:pt x="594" y="96"/>
                  </a:cubicBezTo>
                  <a:cubicBezTo>
                    <a:pt x="594" y="90"/>
                    <a:pt x="587" y="91"/>
                    <a:pt x="587" y="85"/>
                  </a:cubicBezTo>
                  <a:cubicBezTo>
                    <a:pt x="588" y="80"/>
                    <a:pt x="596" y="81"/>
                    <a:pt x="596" y="76"/>
                  </a:cubicBezTo>
                  <a:cubicBezTo>
                    <a:pt x="592" y="72"/>
                    <a:pt x="578" y="65"/>
                    <a:pt x="587" y="58"/>
                  </a:cubicBezTo>
                  <a:cubicBezTo>
                    <a:pt x="594" y="60"/>
                    <a:pt x="597" y="64"/>
                    <a:pt x="606" y="64"/>
                  </a:cubicBezTo>
                  <a:cubicBezTo>
                    <a:pt x="606" y="64"/>
                    <a:pt x="607" y="64"/>
                    <a:pt x="607" y="64"/>
                  </a:cubicBezTo>
                  <a:cubicBezTo>
                    <a:pt x="609" y="56"/>
                    <a:pt x="614" y="48"/>
                    <a:pt x="623" y="47"/>
                  </a:cubicBezTo>
                  <a:cubicBezTo>
                    <a:pt x="623" y="47"/>
                    <a:pt x="624" y="47"/>
                    <a:pt x="624" y="47"/>
                  </a:cubicBezTo>
                  <a:cubicBezTo>
                    <a:pt x="627" y="47"/>
                    <a:pt x="629" y="48"/>
                    <a:pt x="632" y="49"/>
                  </a:cubicBezTo>
                  <a:cubicBezTo>
                    <a:pt x="635" y="50"/>
                    <a:pt x="637" y="50"/>
                    <a:pt x="640" y="50"/>
                  </a:cubicBezTo>
                  <a:cubicBezTo>
                    <a:pt x="640" y="50"/>
                    <a:pt x="641" y="50"/>
                    <a:pt x="642" y="50"/>
                  </a:cubicBezTo>
                  <a:cubicBezTo>
                    <a:pt x="635" y="57"/>
                    <a:pt x="644" y="63"/>
                    <a:pt x="647" y="70"/>
                  </a:cubicBezTo>
                  <a:cubicBezTo>
                    <a:pt x="657" y="67"/>
                    <a:pt x="665" y="63"/>
                    <a:pt x="675" y="60"/>
                  </a:cubicBezTo>
                  <a:cubicBezTo>
                    <a:pt x="673" y="52"/>
                    <a:pt x="654" y="57"/>
                    <a:pt x="654" y="47"/>
                  </a:cubicBezTo>
                  <a:cubicBezTo>
                    <a:pt x="655" y="48"/>
                    <a:pt x="656" y="48"/>
                    <a:pt x="657" y="48"/>
                  </a:cubicBezTo>
                  <a:cubicBezTo>
                    <a:pt x="664" y="48"/>
                    <a:pt x="670" y="46"/>
                    <a:pt x="676" y="44"/>
                  </a:cubicBezTo>
                  <a:cubicBezTo>
                    <a:pt x="682" y="42"/>
                    <a:pt x="688" y="40"/>
                    <a:pt x="695" y="40"/>
                  </a:cubicBezTo>
                  <a:cubicBezTo>
                    <a:pt x="696" y="40"/>
                    <a:pt x="697" y="40"/>
                    <a:pt x="698" y="40"/>
                  </a:cubicBezTo>
                  <a:cubicBezTo>
                    <a:pt x="700" y="54"/>
                    <a:pt x="681" y="50"/>
                    <a:pt x="684" y="61"/>
                  </a:cubicBezTo>
                  <a:cubicBezTo>
                    <a:pt x="685" y="67"/>
                    <a:pt x="701" y="72"/>
                    <a:pt x="709" y="76"/>
                  </a:cubicBezTo>
                  <a:cubicBezTo>
                    <a:pt x="719" y="81"/>
                    <a:pt x="729" y="87"/>
                    <a:pt x="732" y="93"/>
                  </a:cubicBezTo>
                  <a:cubicBezTo>
                    <a:pt x="727" y="102"/>
                    <a:pt x="716" y="99"/>
                    <a:pt x="705" y="100"/>
                  </a:cubicBezTo>
                  <a:cubicBezTo>
                    <a:pt x="702" y="100"/>
                    <a:pt x="700" y="101"/>
                    <a:pt x="699" y="101"/>
                  </a:cubicBezTo>
                  <a:cubicBezTo>
                    <a:pt x="689" y="101"/>
                    <a:pt x="687" y="97"/>
                    <a:pt x="676" y="94"/>
                  </a:cubicBezTo>
                  <a:cubicBezTo>
                    <a:pt x="669" y="91"/>
                    <a:pt x="661" y="91"/>
                    <a:pt x="654" y="91"/>
                  </a:cubicBezTo>
                  <a:cubicBezTo>
                    <a:pt x="646" y="91"/>
                    <a:pt x="638" y="92"/>
                    <a:pt x="630" y="93"/>
                  </a:cubicBezTo>
                  <a:cubicBezTo>
                    <a:pt x="626" y="97"/>
                    <a:pt x="619" y="100"/>
                    <a:pt x="609" y="100"/>
                  </a:cubicBezTo>
                  <a:cubicBezTo>
                    <a:pt x="608" y="100"/>
                    <a:pt x="607" y="100"/>
                    <a:pt x="606" y="100"/>
                  </a:cubicBezTo>
                  <a:cubicBezTo>
                    <a:pt x="605" y="112"/>
                    <a:pt x="584" y="108"/>
                    <a:pt x="574" y="113"/>
                  </a:cubicBezTo>
                  <a:cubicBezTo>
                    <a:pt x="571" y="118"/>
                    <a:pt x="576" y="124"/>
                    <a:pt x="573" y="130"/>
                  </a:cubicBezTo>
                  <a:cubicBezTo>
                    <a:pt x="578" y="135"/>
                    <a:pt x="582" y="141"/>
                    <a:pt x="588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98" y="146"/>
                    <a:pt x="602" y="150"/>
                    <a:pt x="608" y="152"/>
                  </a:cubicBezTo>
                  <a:cubicBezTo>
                    <a:pt x="615" y="151"/>
                    <a:pt x="619" y="147"/>
                    <a:pt x="625" y="147"/>
                  </a:cubicBezTo>
                  <a:cubicBezTo>
                    <a:pt x="625" y="147"/>
                    <a:pt x="626" y="147"/>
                    <a:pt x="626" y="147"/>
                  </a:cubicBezTo>
                  <a:cubicBezTo>
                    <a:pt x="631" y="147"/>
                    <a:pt x="635" y="152"/>
                    <a:pt x="640" y="152"/>
                  </a:cubicBezTo>
                  <a:cubicBezTo>
                    <a:pt x="641" y="152"/>
                    <a:pt x="642" y="152"/>
                    <a:pt x="643" y="152"/>
                  </a:cubicBezTo>
                  <a:cubicBezTo>
                    <a:pt x="653" y="152"/>
                    <a:pt x="656" y="147"/>
                    <a:pt x="667" y="146"/>
                  </a:cubicBezTo>
                  <a:cubicBezTo>
                    <a:pt x="677" y="153"/>
                    <a:pt x="667" y="169"/>
                    <a:pt x="663" y="176"/>
                  </a:cubicBezTo>
                  <a:cubicBezTo>
                    <a:pt x="663" y="180"/>
                    <a:pt x="668" y="180"/>
                    <a:pt x="668" y="185"/>
                  </a:cubicBezTo>
                  <a:cubicBezTo>
                    <a:pt x="656" y="185"/>
                    <a:pt x="646" y="195"/>
                    <a:pt x="633" y="195"/>
                  </a:cubicBezTo>
                  <a:cubicBezTo>
                    <a:pt x="629" y="195"/>
                    <a:pt x="625" y="194"/>
                    <a:pt x="620" y="192"/>
                  </a:cubicBezTo>
                  <a:cubicBezTo>
                    <a:pt x="615" y="197"/>
                    <a:pt x="610" y="198"/>
                    <a:pt x="603" y="198"/>
                  </a:cubicBezTo>
                  <a:cubicBezTo>
                    <a:pt x="598" y="198"/>
                    <a:pt x="592" y="197"/>
                    <a:pt x="586" y="196"/>
                  </a:cubicBezTo>
                  <a:cubicBezTo>
                    <a:pt x="580" y="195"/>
                    <a:pt x="574" y="194"/>
                    <a:pt x="569" y="194"/>
                  </a:cubicBezTo>
                  <a:cubicBezTo>
                    <a:pt x="567" y="194"/>
                    <a:pt x="565" y="194"/>
                    <a:pt x="564" y="194"/>
                  </a:cubicBezTo>
                  <a:cubicBezTo>
                    <a:pt x="553" y="190"/>
                    <a:pt x="538" y="182"/>
                    <a:pt x="525" y="182"/>
                  </a:cubicBezTo>
                  <a:cubicBezTo>
                    <a:pt x="517" y="182"/>
                    <a:pt x="511" y="185"/>
                    <a:pt x="506" y="192"/>
                  </a:cubicBezTo>
                  <a:cubicBezTo>
                    <a:pt x="509" y="201"/>
                    <a:pt x="503" y="205"/>
                    <a:pt x="497" y="205"/>
                  </a:cubicBezTo>
                  <a:cubicBezTo>
                    <a:pt x="492" y="205"/>
                    <a:pt x="486" y="203"/>
                    <a:pt x="484" y="198"/>
                  </a:cubicBezTo>
                  <a:cubicBezTo>
                    <a:pt x="483" y="199"/>
                    <a:pt x="482" y="199"/>
                    <a:pt x="481" y="199"/>
                  </a:cubicBezTo>
                  <a:cubicBezTo>
                    <a:pt x="475" y="199"/>
                    <a:pt x="472" y="196"/>
                    <a:pt x="465" y="196"/>
                  </a:cubicBezTo>
                  <a:cubicBezTo>
                    <a:pt x="460" y="176"/>
                    <a:pt x="418" y="186"/>
                    <a:pt x="408" y="171"/>
                  </a:cubicBezTo>
                  <a:cubicBezTo>
                    <a:pt x="415" y="163"/>
                    <a:pt x="422" y="156"/>
                    <a:pt x="414" y="143"/>
                  </a:cubicBezTo>
                  <a:cubicBezTo>
                    <a:pt x="409" y="141"/>
                    <a:pt x="404" y="140"/>
                    <a:pt x="399" y="140"/>
                  </a:cubicBezTo>
                  <a:cubicBezTo>
                    <a:pt x="391" y="140"/>
                    <a:pt x="384" y="141"/>
                    <a:pt x="377" y="143"/>
                  </a:cubicBezTo>
                  <a:cubicBezTo>
                    <a:pt x="370" y="145"/>
                    <a:pt x="363" y="147"/>
                    <a:pt x="356" y="147"/>
                  </a:cubicBezTo>
                  <a:cubicBezTo>
                    <a:pt x="355" y="147"/>
                    <a:pt x="354" y="147"/>
                    <a:pt x="352" y="147"/>
                  </a:cubicBezTo>
                  <a:cubicBezTo>
                    <a:pt x="348" y="146"/>
                    <a:pt x="344" y="143"/>
                    <a:pt x="339" y="143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0" y="143"/>
                    <a:pt x="318" y="152"/>
                    <a:pt x="306" y="155"/>
                  </a:cubicBezTo>
                  <a:cubicBezTo>
                    <a:pt x="303" y="156"/>
                    <a:pt x="298" y="155"/>
                    <a:pt x="296" y="156"/>
                  </a:cubicBezTo>
                  <a:cubicBezTo>
                    <a:pt x="292" y="157"/>
                    <a:pt x="291" y="161"/>
                    <a:pt x="287" y="161"/>
                  </a:cubicBezTo>
                  <a:cubicBezTo>
                    <a:pt x="287" y="161"/>
                    <a:pt x="286" y="162"/>
                    <a:pt x="285" y="162"/>
                  </a:cubicBezTo>
                  <a:cubicBezTo>
                    <a:pt x="281" y="162"/>
                    <a:pt x="277" y="160"/>
                    <a:pt x="270" y="160"/>
                  </a:cubicBezTo>
                  <a:cubicBezTo>
                    <a:pt x="270" y="160"/>
                    <a:pt x="269" y="160"/>
                    <a:pt x="269" y="160"/>
                  </a:cubicBezTo>
                  <a:cubicBezTo>
                    <a:pt x="267" y="160"/>
                    <a:pt x="265" y="160"/>
                    <a:pt x="263" y="160"/>
                  </a:cubicBezTo>
                  <a:cubicBezTo>
                    <a:pt x="262" y="160"/>
                    <a:pt x="260" y="160"/>
                    <a:pt x="259" y="160"/>
                  </a:cubicBezTo>
                  <a:cubicBezTo>
                    <a:pt x="255" y="160"/>
                    <a:pt x="251" y="159"/>
                    <a:pt x="248" y="157"/>
                  </a:cubicBezTo>
                  <a:cubicBezTo>
                    <a:pt x="238" y="167"/>
                    <a:pt x="227" y="177"/>
                    <a:pt x="212" y="183"/>
                  </a:cubicBezTo>
                  <a:cubicBezTo>
                    <a:pt x="210" y="189"/>
                    <a:pt x="209" y="195"/>
                    <a:pt x="208" y="201"/>
                  </a:cubicBezTo>
                  <a:cubicBezTo>
                    <a:pt x="200" y="206"/>
                    <a:pt x="198" y="215"/>
                    <a:pt x="190" y="221"/>
                  </a:cubicBezTo>
                  <a:cubicBezTo>
                    <a:pt x="185" y="224"/>
                    <a:pt x="177" y="225"/>
                    <a:pt x="173" y="228"/>
                  </a:cubicBezTo>
                  <a:cubicBezTo>
                    <a:pt x="165" y="234"/>
                    <a:pt x="160" y="245"/>
                    <a:pt x="153" y="254"/>
                  </a:cubicBezTo>
                  <a:cubicBezTo>
                    <a:pt x="146" y="263"/>
                    <a:pt x="135" y="270"/>
                    <a:pt x="131" y="278"/>
                  </a:cubicBezTo>
                  <a:cubicBezTo>
                    <a:pt x="127" y="286"/>
                    <a:pt x="133" y="290"/>
                    <a:pt x="134" y="296"/>
                  </a:cubicBezTo>
                  <a:cubicBezTo>
                    <a:pt x="140" y="318"/>
                    <a:pt x="131" y="332"/>
                    <a:pt x="128" y="351"/>
                  </a:cubicBezTo>
                  <a:cubicBezTo>
                    <a:pt x="131" y="368"/>
                    <a:pt x="146" y="375"/>
                    <a:pt x="156" y="385"/>
                  </a:cubicBezTo>
                  <a:cubicBezTo>
                    <a:pt x="165" y="393"/>
                    <a:pt x="170" y="403"/>
                    <a:pt x="176" y="411"/>
                  </a:cubicBezTo>
                  <a:cubicBezTo>
                    <a:pt x="183" y="416"/>
                    <a:pt x="194" y="415"/>
                    <a:pt x="204" y="421"/>
                  </a:cubicBezTo>
                  <a:cubicBezTo>
                    <a:pt x="209" y="424"/>
                    <a:pt x="211" y="432"/>
                    <a:pt x="219" y="433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7" y="433"/>
                    <a:pt x="239" y="428"/>
                    <a:pt x="247" y="427"/>
                  </a:cubicBezTo>
                  <a:cubicBezTo>
                    <a:pt x="250" y="426"/>
                    <a:pt x="254" y="426"/>
                    <a:pt x="257" y="426"/>
                  </a:cubicBezTo>
                  <a:cubicBezTo>
                    <a:pt x="263" y="426"/>
                    <a:pt x="269" y="426"/>
                    <a:pt x="275" y="427"/>
                  </a:cubicBezTo>
                  <a:cubicBezTo>
                    <a:pt x="281" y="428"/>
                    <a:pt x="287" y="428"/>
                    <a:pt x="293" y="428"/>
                  </a:cubicBezTo>
                  <a:cubicBezTo>
                    <a:pt x="303" y="428"/>
                    <a:pt x="311" y="426"/>
                    <a:pt x="314" y="418"/>
                  </a:cubicBezTo>
                  <a:cubicBezTo>
                    <a:pt x="309" y="416"/>
                    <a:pt x="304" y="415"/>
                    <a:pt x="301" y="411"/>
                  </a:cubicBezTo>
                  <a:cubicBezTo>
                    <a:pt x="306" y="402"/>
                    <a:pt x="293" y="402"/>
                    <a:pt x="291" y="395"/>
                  </a:cubicBezTo>
                  <a:cubicBezTo>
                    <a:pt x="294" y="393"/>
                    <a:pt x="296" y="393"/>
                    <a:pt x="298" y="393"/>
                  </a:cubicBezTo>
                  <a:cubicBezTo>
                    <a:pt x="308" y="393"/>
                    <a:pt x="311" y="409"/>
                    <a:pt x="316" y="415"/>
                  </a:cubicBezTo>
                  <a:cubicBezTo>
                    <a:pt x="319" y="417"/>
                    <a:pt x="323" y="417"/>
                    <a:pt x="326" y="417"/>
                  </a:cubicBezTo>
                  <a:cubicBezTo>
                    <a:pt x="328" y="417"/>
                    <a:pt x="330" y="417"/>
                    <a:pt x="332" y="417"/>
                  </a:cubicBezTo>
                  <a:cubicBezTo>
                    <a:pt x="334" y="416"/>
                    <a:pt x="336" y="416"/>
                    <a:pt x="338" y="416"/>
                  </a:cubicBezTo>
                  <a:cubicBezTo>
                    <a:pt x="341" y="416"/>
                    <a:pt x="343" y="417"/>
                    <a:pt x="346" y="417"/>
                  </a:cubicBezTo>
                  <a:cubicBezTo>
                    <a:pt x="356" y="420"/>
                    <a:pt x="357" y="430"/>
                    <a:pt x="366" y="433"/>
                  </a:cubicBezTo>
                  <a:cubicBezTo>
                    <a:pt x="370" y="432"/>
                    <a:pt x="369" y="426"/>
                    <a:pt x="373" y="425"/>
                  </a:cubicBezTo>
                  <a:cubicBezTo>
                    <a:pt x="380" y="432"/>
                    <a:pt x="392" y="428"/>
                    <a:pt x="398" y="437"/>
                  </a:cubicBezTo>
                  <a:cubicBezTo>
                    <a:pt x="407" y="450"/>
                    <a:pt x="401" y="470"/>
                    <a:pt x="393" y="482"/>
                  </a:cubicBezTo>
                  <a:cubicBezTo>
                    <a:pt x="397" y="491"/>
                    <a:pt x="406" y="495"/>
                    <a:pt x="414" y="499"/>
                  </a:cubicBezTo>
                  <a:cubicBezTo>
                    <a:pt x="708" y="499"/>
                    <a:pt x="708" y="499"/>
                    <a:pt x="708" y="499"/>
                  </a:cubicBezTo>
                  <a:cubicBezTo>
                    <a:pt x="716" y="490"/>
                    <a:pt x="727" y="482"/>
                    <a:pt x="732" y="477"/>
                  </a:cubicBezTo>
                  <a:cubicBezTo>
                    <a:pt x="738" y="471"/>
                    <a:pt x="744" y="465"/>
                    <a:pt x="750" y="460"/>
                  </a:cubicBezTo>
                  <a:cubicBezTo>
                    <a:pt x="756" y="456"/>
                    <a:pt x="763" y="454"/>
                    <a:pt x="769" y="451"/>
                  </a:cubicBezTo>
                  <a:cubicBezTo>
                    <a:pt x="791" y="437"/>
                    <a:pt x="804" y="417"/>
                    <a:pt x="814" y="396"/>
                  </a:cubicBezTo>
                  <a:cubicBezTo>
                    <a:pt x="818" y="387"/>
                    <a:pt x="824" y="379"/>
                    <a:pt x="826" y="370"/>
                  </a:cubicBezTo>
                  <a:cubicBezTo>
                    <a:pt x="823" y="369"/>
                    <a:pt x="819" y="369"/>
                    <a:pt x="815" y="369"/>
                  </a:cubicBezTo>
                  <a:cubicBezTo>
                    <a:pt x="806" y="369"/>
                    <a:pt x="796" y="371"/>
                    <a:pt x="787" y="373"/>
                  </a:cubicBezTo>
                  <a:cubicBezTo>
                    <a:pt x="777" y="375"/>
                    <a:pt x="767" y="377"/>
                    <a:pt x="756" y="377"/>
                  </a:cubicBezTo>
                  <a:cubicBezTo>
                    <a:pt x="755" y="377"/>
                    <a:pt x="754" y="377"/>
                    <a:pt x="752" y="376"/>
                  </a:cubicBezTo>
                  <a:cubicBezTo>
                    <a:pt x="749" y="374"/>
                    <a:pt x="745" y="372"/>
                    <a:pt x="742" y="369"/>
                  </a:cubicBezTo>
                  <a:cubicBezTo>
                    <a:pt x="742" y="360"/>
                    <a:pt x="737" y="355"/>
                    <a:pt x="728" y="353"/>
                  </a:cubicBezTo>
                  <a:cubicBezTo>
                    <a:pt x="721" y="342"/>
                    <a:pt x="706" y="337"/>
                    <a:pt x="700" y="325"/>
                  </a:cubicBezTo>
                  <a:cubicBezTo>
                    <a:pt x="697" y="317"/>
                    <a:pt x="691" y="314"/>
                    <a:pt x="688" y="309"/>
                  </a:cubicBezTo>
                  <a:cubicBezTo>
                    <a:pt x="683" y="301"/>
                    <a:pt x="686" y="292"/>
                    <a:pt x="681" y="283"/>
                  </a:cubicBezTo>
                  <a:cubicBezTo>
                    <a:pt x="679" y="277"/>
                    <a:pt x="669" y="274"/>
                    <a:pt x="667" y="268"/>
                  </a:cubicBezTo>
                  <a:cubicBezTo>
                    <a:pt x="665" y="267"/>
                    <a:pt x="666" y="264"/>
                    <a:pt x="666" y="262"/>
                  </a:cubicBezTo>
                  <a:cubicBezTo>
                    <a:pt x="663" y="259"/>
                    <a:pt x="660" y="256"/>
                    <a:pt x="658" y="253"/>
                  </a:cubicBezTo>
                  <a:cubicBezTo>
                    <a:pt x="654" y="236"/>
                    <a:pt x="640" y="227"/>
                    <a:pt x="634" y="211"/>
                  </a:cubicBezTo>
                  <a:cubicBezTo>
                    <a:pt x="635" y="211"/>
                    <a:pt x="636" y="211"/>
                    <a:pt x="637" y="211"/>
                  </a:cubicBezTo>
                  <a:cubicBezTo>
                    <a:pt x="645" y="211"/>
                    <a:pt x="645" y="222"/>
                    <a:pt x="653" y="223"/>
                  </a:cubicBezTo>
                  <a:cubicBezTo>
                    <a:pt x="655" y="221"/>
                    <a:pt x="652" y="213"/>
                    <a:pt x="657" y="213"/>
                  </a:cubicBezTo>
                  <a:cubicBezTo>
                    <a:pt x="658" y="213"/>
                    <a:pt x="658" y="213"/>
                    <a:pt x="658" y="213"/>
                  </a:cubicBezTo>
                  <a:cubicBezTo>
                    <a:pt x="665" y="213"/>
                    <a:pt x="662" y="223"/>
                    <a:pt x="663" y="228"/>
                  </a:cubicBezTo>
                  <a:cubicBezTo>
                    <a:pt x="669" y="239"/>
                    <a:pt x="686" y="244"/>
                    <a:pt x="684" y="260"/>
                  </a:cubicBezTo>
                  <a:cubicBezTo>
                    <a:pt x="694" y="265"/>
                    <a:pt x="701" y="271"/>
                    <a:pt x="698" y="287"/>
                  </a:cubicBezTo>
                  <a:cubicBezTo>
                    <a:pt x="703" y="292"/>
                    <a:pt x="710" y="295"/>
                    <a:pt x="716" y="301"/>
                  </a:cubicBezTo>
                  <a:cubicBezTo>
                    <a:pt x="719" y="305"/>
                    <a:pt x="719" y="309"/>
                    <a:pt x="722" y="313"/>
                  </a:cubicBezTo>
                  <a:cubicBezTo>
                    <a:pt x="726" y="319"/>
                    <a:pt x="733" y="321"/>
                    <a:pt x="735" y="326"/>
                  </a:cubicBezTo>
                  <a:cubicBezTo>
                    <a:pt x="735" y="329"/>
                    <a:pt x="733" y="332"/>
                    <a:pt x="733" y="335"/>
                  </a:cubicBezTo>
                  <a:cubicBezTo>
                    <a:pt x="734" y="336"/>
                    <a:pt x="737" y="339"/>
                    <a:pt x="738" y="342"/>
                  </a:cubicBezTo>
                  <a:cubicBezTo>
                    <a:pt x="741" y="351"/>
                    <a:pt x="745" y="358"/>
                    <a:pt x="753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62" y="359"/>
                    <a:pt x="768" y="351"/>
                    <a:pt x="778" y="351"/>
                  </a:cubicBezTo>
                  <a:cubicBezTo>
                    <a:pt x="778" y="351"/>
                    <a:pt x="778" y="351"/>
                    <a:pt x="778" y="351"/>
                  </a:cubicBezTo>
                  <a:cubicBezTo>
                    <a:pt x="782" y="351"/>
                    <a:pt x="785" y="351"/>
                    <a:pt x="787" y="352"/>
                  </a:cubicBezTo>
                  <a:cubicBezTo>
                    <a:pt x="790" y="353"/>
                    <a:pt x="792" y="354"/>
                    <a:pt x="794" y="354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01" y="353"/>
                    <a:pt x="808" y="345"/>
                    <a:pt x="815" y="342"/>
                  </a:cubicBezTo>
                  <a:cubicBezTo>
                    <a:pt x="821" y="340"/>
                    <a:pt x="828" y="340"/>
                    <a:pt x="834" y="338"/>
                  </a:cubicBezTo>
                  <a:cubicBezTo>
                    <a:pt x="839" y="336"/>
                    <a:pt x="843" y="331"/>
                    <a:pt x="848" y="329"/>
                  </a:cubicBezTo>
                  <a:cubicBezTo>
                    <a:pt x="870" y="319"/>
                    <a:pt x="884" y="317"/>
                    <a:pt x="896" y="303"/>
                  </a:cubicBezTo>
                  <a:cubicBezTo>
                    <a:pt x="897" y="299"/>
                    <a:pt x="896" y="296"/>
                    <a:pt x="895" y="293"/>
                  </a:cubicBezTo>
                  <a:cubicBezTo>
                    <a:pt x="903" y="287"/>
                    <a:pt x="911" y="282"/>
                    <a:pt x="913" y="271"/>
                  </a:cubicBezTo>
                  <a:cubicBezTo>
                    <a:pt x="907" y="264"/>
                    <a:pt x="895" y="265"/>
                    <a:pt x="887" y="261"/>
                  </a:cubicBezTo>
                  <a:cubicBezTo>
                    <a:pt x="880" y="256"/>
                    <a:pt x="883" y="250"/>
                    <a:pt x="876" y="245"/>
                  </a:cubicBezTo>
                  <a:cubicBezTo>
                    <a:pt x="865" y="247"/>
                    <a:pt x="862" y="258"/>
                    <a:pt x="851" y="260"/>
                  </a:cubicBezTo>
                  <a:cubicBezTo>
                    <a:pt x="850" y="260"/>
                    <a:pt x="849" y="260"/>
                    <a:pt x="847" y="260"/>
                  </a:cubicBezTo>
                  <a:cubicBezTo>
                    <a:pt x="845" y="260"/>
                    <a:pt x="843" y="260"/>
                    <a:pt x="840" y="259"/>
                  </a:cubicBezTo>
                  <a:cubicBezTo>
                    <a:pt x="837" y="259"/>
                    <a:pt x="835" y="259"/>
                    <a:pt x="832" y="259"/>
                  </a:cubicBezTo>
                  <a:cubicBezTo>
                    <a:pt x="831" y="259"/>
                    <a:pt x="831" y="259"/>
                    <a:pt x="830" y="259"/>
                  </a:cubicBezTo>
                  <a:cubicBezTo>
                    <a:pt x="828" y="245"/>
                    <a:pt x="789" y="227"/>
                    <a:pt x="795" y="210"/>
                  </a:cubicBezTo>
                  <a:cubicBezTo>
                    <a:pt x="797" y="205"/>
                    <a:pt x="799" y="204"/>
                    <a:pt x="802" y="204"/>
                  </a:cubicBezTo>
                  <a:cubicBezTo>
                    <a:pt x="809" y="204"/>
                    <a:pt x="817" y="215"/>
                    <a:pt x="821" y="219"/>
                  </a:cubicBezTo>
                  <a:cubicBezTo>
                    <a:pt x="832" y="231"/>
                    <a:pt x="839" y="238"/>
                    <a:pt x="858" y="242"/>
                  </a:cubicBezTo>
                  <a:cubicBezTo>
                    <a:pt x="868" y="242"/>
                    <a:pt x="872" y="236"/>
                    <a:pt x="881" y="235"/>
                  </a:cubicBezTo>
                  <a:cubicBezTo>
                    <a:pt x="882" y="237"/>
                    <a:pt x="883" y="239"/>
                    <a:pt x="883" y="242"/>
                  </a:cubicBezTo>
                  <a:cubicBezTo>
                    <a:pt x="901" y="249"/>
                    <a:pt x="928" y="250"/>
                    <a:pt x="951" y="253"/>
                  </a:cubicBezTo>
                  <a:cubicBezTo>
                    <a:pt x="955" y="249"/>
                    <a:pt x="963" y="247"/>
                    <a:pt x="973" y="247"/>
                  </a:cubicBezTo>
                  <a:cubicBezTo>
                    <a:pt x="976" y="247"/>
                    <a:pt x="978" y="247"/>
                    <a:pt x="980" y="248"/>
                  </a:cubicBezTo>
                  <a:cubicBezTo>
                    <a:pt x="984" y="252"/>
                    <a:pt x="984" y="259"/>
                    <a:pt x="988" y="262"/>
                  </a:cubicBezTo>
                  <a:cubicBezTo>
                    <a:pt x="996" y="263"/>
                    <a:pt x="1005" y="267"/>
                    <a:pt x="1013" y="268"/>
                  </a:cubicBezTo>
                  <a:cubicBezTo>
                    <a:pt x="1013" y="274"/>
                    <a:pt x="1006" y="273"/>
                    <a:pt x="1005" y="278"/>
                  </a:cubicBezTo>
                  <a:cubicBezTo>
                    <a:pt x="1012" y="281"/>
                    <a:pt x="1016" y="289"/>
                    <a:pt x="1024" y="289"/>
                  </a:cubicBezTo>
                  <a:cubicBezTo>
                    <a:pt x="1025" y="289"/>
                    <a:pt x="1025" y="289"/>
                    <a:pt x="1026" y="289"/>
                  </a:cubicBezTo>
                  <a:cubicBezTo>
                    <a:pt x="1034" y="288"/>
                    <a:pt x="1031" y="281"/>
                    <a:pt x="1037" y="276"/>
                  </a:cubicBezTo>
                  <a:cubicBezTo>
                    <a:pt x="1047" y="281"/>
                    <a:pt x="1040" y="299"/>
                    <a:pt x="1041" y="309"/>
                  </a:cubicBezTo>
                  <a:cubicBezTo>
                    <a:pt x="1047" y="314"/>
                    <a:pt x="1045" y="323"/>
                    <a:pt x="1047" y="330"/>
                  </a:cubicBezTo>
                  <a:cubicBezTo>
                    <a:pt x="1051" y="346"/>
                    <a:pt x="1069" y="365"/>
                    <a:pt x="1076" y="380"/>
                  </a:cubicBezTo>
                  <a:cubicBezTo>
                    <a:pt x="1079" y="388"/>
                    <a:pt x="1082" y="400"/>
                    <a:pt x="1091" y="400"/>
                  </a:cubicBezTo>
                  <a:cubicBezTo>
                    <a:pt x="1091" y="400"/>
                    <a:pt x="1091" y="400"/>
                    <a:pt x="1091" y="400"/>
                  </a:cubicBezTo>
                  <a:cubicBezTo>
                    <a:pt x="1097" y="400"/>
                    <a:pt x="1105" y="392"/>
                    <a:pt x="1107" y="388"/>
                  </a:cubicBezTo>
                  <a:cubicBezTo>
                    <a:pt x="1107" y="386"/>
                    <a:pt x="1106" y="383"/>
                    <a:pt x="1107" y="381"/>
                  </a:cubicBezTo>
                  <a:cubicBezTo>
                    <a:pt x="1109" y="373"/>
                    <a:pt x="1118" y="366"/>
                    <a:pt x="1119" y="359"/>
                  </a:cubicBezTo>
                  <a:cubicBezTo>
                    <a:pt x="1120" y="353"/>
                    <a:pt x="1117" y="346"/>
                    <a:pt x="1119" y="339"/>
                  </a:cubicBezTo>
                  <a:cubicBezTo>
                    <a:pt x="1142" y="320"/>
                    <a:pt x="1170" y="304"/>
                    <a:pt x="1193" y="285"/>
                  </a:cubicBezTo>
                  <a:cubicBezTo>
                    <a:pt x="1208" y="283"/>
                    <a:pt x="1219" y="278"/>
                    <a:pt x="1229" y="272"/>
                  </a:cubicBezTo>
                  <a:cubicBezTo>
                    <a:pt x="1234" y="276"/>
                    <a:pt x="1231" y="280"/>
                    <a:pt x="1235" y="285"/>
                  </a:cubicBezTo>
                  <a:cubicBezTo>
                    <a:pt x="1241" y="292"/>
                    <a:pt x="1254" y="296"/>
                    <a:pt x="1258" y="302"/>
                  </a:cubicBezTo>
                  <a:cubicBezTo>
                    <a:pt x="1258" y="0"/>
                    <a:pt x="1258" y="0"/>
                    <a:pt x="1258" y="0"/>
                  </a:cubicBezTo>
                  <a:moveTo>
                    <a:pt x="3407" y="480"/>
                  </a:moveTo>
                  <a:cubicBezTo>
                    <a:pt x="3404" y="480"/>
                    <a:pt x="3402" y="480"/>
                    <a:pt x="3400" y="478"/>
                  </a:cubicBezTo>
                  <a:cubicBezTo>
                    <a:pt x="3398" y="469"/>
                    <a:pt x="3418" y="477"/>
                    <a:pt x="3423" y="470"/>
                  </a:cubicBezTo>
                  <a:cubicBezTo>
                    <a:pt x="3425" y="475"/>
                    <a:pt x="3415" y="480"/>
                    <a:pt x="3407" y="480"/>
                  </a:cubicBezTo>
                  <a:moveTo>
                    <a:pt x="3254" y="48"/>
                  </a:moveTo>
                  <a:cubicBezTo>
                    <a:pt x="3253" y="48"/>
                    <a:pt x="3251" y="48"/>
                    <a:pt x="3250" y="48"/>
                  </a:cubicBezTo>
                  <a:cubicBezTo>
                    <a:pt x="3249" y="45"/>
                    <a:pt x="3254" y="43"/>
                    <a:pt x="3257" y="43"/>
                  </a:cubicBezTo>
                  <a:cubicBezTo>
                    <a:pt x="3260" y="43"/>
                    <a:pt x="3263" y="44"/>
                    <a:pt x="3262" y="47"/>
                  </a:cubicBezTo>
                  <a:cubicBezTo>
                    <a:pt x="3260" y="48"/>
                    <a:pt x="3257" y="48"/>
                    <a:pt x="3254" y="48"/>
                  </a:cubicBezTo>
                  <a:moveTo>
                    <a:pt x="3233" y="0"/>
                  </a:moveTo>
                  <a:cubicBezTo>
                    <a:pt x="2674" y="0"/>
                    <a:pt x="2674" y="0"/>
                    <a:pt x="2674" y="0"/>
                  </a:cubicBezTo>
                  <a:cubicBezTo>
                    <a:pt x="2682" y="5"/>
                    <a:pt x="2688" y="10"/>
                    <a:pt x="2691" y="16"/>
                  </a:cubicBezTo>
                  <a:cubicBezTo>
                    <a:pt x="2692" y="19"/>
                    <a:pt x="2695" y="28"/>
                    <a:pt x="2687" y="30"/>
                  </a:cubicBezTo>
                  <a:cubicBezTo>
                    <a:pt x="2681" y="19"/>
                    <a:pt x="2673" y="7"/>
                    <a:pt x="2661" y="0"/>
                  </a:cubicBezTo>
                  <a:cubicBezTo>
                    <a:pt x="2635" y="0"/>
                    <a:pt x="2635" y="0"/>
                    <a:pt x="2635" y="0"/>
                  </a:cubicBezTo>
                  <a:cubicBezTo>
                    <a:pt x="2639" y="3"/>
                    <a:pt x="2646" y="3"/>
                    <a:pt x="2649" y="5"/>
                  </a:cubicBezTo>
                  <a:cubicBezTo>
                    <a:pt x="2661" y="11"/>
                    <a:pt x="2670" y="20"/>
                    <a:pt x="2674" y="33"/>
                  </a:cubicBezTo>
                  <a:cubicBezTo>
                    <a:pt x="2680" y="53"/>
                    <a:pt x="2664" y="74"/>
                    <a:pt x="2669" y="97"/>
                  </a:cubicBezTo>
                  <a:cubicBezTo>
                    <a:pt x="2674" y="124"/>
                    <a:pt x="2703" y="135"/>
                    <a:pt x="2707" y="160"/>
                  </a:cubicBezTo>
                  <a:cubicBezTo>
                    <a:pt x="2720" y="163"/>
                    <a:pt x="2734" y="165"/>
                    <a:pt x="2737" y="173"/>
                  </a:cubicBezTo>
                  <a:cubicBezTo>
                    <a:pt x="2743" y="190"/>
                    <a:pt x="2757" y="205"/>
                    <a:pt x="2767" y="219"/>
                  </a:cubicBezTo>
                  <a:cubicBezTo>
                    <a:pt x="2766" y="221"/>
                    <a:pt x="2763" y="222"/>
                    <a:pt x="2763" y="224"/>
                  </a:cubicBezTo>
                  <a:cubicBezTo>
                    <a:pt x="2768" y="234"/>
                    <a:pt x="2788" y="233"/>
                    <a:pt x="2785" y="250"/>
                  </a:cubicBezTo>
                  <a:cubicBezTo>
                    <a:pt x="2797" y="256"/>
                    <a:pt x="2805" y="265"/>
                    <a:pt x="2816" y="272"/>
                  </a:cubicBezTo>
                  <a:cubicBezTo>
                    <a:pt x="2827" y="264"/>
                    <a:pt x="2811" y="256"/>
                    <a:pt x="2807" y="249"/>
                  </a:cubicBezTo>
                  <a:cubicBezTo>
                    <a:pt x="2805" y="245"/>
                    <a:pt x="2805" y="241"/>
                    <a:pt x="2804" y="238"/>
                  </a:cubicBezTo>
                  <a:cubicBezTo>
                    <a:pt x="2799" y="231"/>
                    <a:pt x="2787" y="222"/>
                    <a:pt x="2779" y="213"/>
                  </a:cubicBezTo>
                  <a:cubicBezTo>
                    <a:pt x="2772" y="205"/>
                    <a:pt x="2759" y="195"/>
                    <a:pt x="2767" y="183"/>
                  </a:cubicBezTo>
                  <a:cubicBezTo>
                    <a:pt x="2787" y="190"/>
                    <a:pt x="2780" y="207"/>
                    <a:pt x="2793" y="216"/>
                  </a:cubicBezTo>
                  <a:cubicBezTo>
                    <a:pt x="2796" y="219"/>
                    <a:pt x="2801" y="218"/>
                    <a:pt x="2804" y="221"/>
                  </a:cubicBezTo>
                  <a:cubicBezTo>
                    <a:pt x="2810" y="225"/>
                    <a:pt x="2814" y="234"/>
                    <a:pt x="2820" y="239"/>
                  </a:cubicBezTo>
                  <a:cubicBezTo>
                    <a:pt x="2832" y="250"/>
                    <a:pt x="2846" y="258"/>
                    <a:pt x="2855" y="268"/>
                  </a:cubicBezTo>
                  <a:cubicBezTo>
                    <a:pt x="2857" y="271"/>
                    <a:pt x="2861" y="278"/>
                    <a:pt x="2861" y="280"/>
                  </a:cubicBezTo>
                  <a:cubicBezTo>
                    <a:pt x="2861" y="285"/>
                    <a:pt x="2854" y="290"/>
                    <a:pt x="2855" y="294"/>
                  </a:cubicBezTo>
                  <a:cubicBezTo>
                    <a:pt x="2855" y="305"/>
                    <a:pt x="2877" y="306"/>
                    <a:pt x="2889" y="311"/>
                  </a:cubicBezTo>
                  <a:cubicBezTo>
                    <a:pt x="2900" y="315"/>
                    <a:pt x="2905" y="322"/>
                    <a:pt x="2913" y="324"/>
                  </a:cubicBezTo>
                  <a:cubicBezTo>
                    <a:pt x="2927" y="326"/>
                    <a:pt x="2944" y="329"/>
                    <a:pt x="2960" y="329"/>
                  </a:cubicBezTo>
                  <a:cubicBezTo>
                    <a:pt x="2967" y="329"/>
                    <a:pt x="2973" y="328"/>
                    <a:pt x="2980" y="327"/>
                  </a:cubicBezTo>
                  <a:cubicBezTo>
                    <a:pt x="2981" y="329"/>
                    <a:pt x="2984" y="329"/>
                    <a:pt x="2984" y="331"/>
                  </a:cubicBezTo>
                  <a:cubicBezTo>
                    <a:pt x="2984" y="339"/>
                    <a:pt x="2984" y="339"/>
                    <a:pt x="2984" y="339"/>
                  </a:cubicBezTo>
                  <a:cubicBezTo>
                    <a:pt x="2994" y="349"/>
                    <a:pt x="3014" y="350"/>
                    <a:pt x="3026" y="357"/>
                  </a:cubicBezTo>
                  <a:cubicBezTo>
                    <a:pt x="3030" y="357"/>
                    <a:pt x="3031" y="354"/>
                    <a:pt x="3036" y="354"/>
                  </a:cubicBezTo>
                  <a:cubicBezTo>
                    <a:pt x="3036" y="354"/>
                    <a:pt x="3036" y="354"/>
                    <a:pt x="3036" y="354"/>
                  </a:cubicBezTo>
                  <a:cubicBezTo>
                    <a:pt x="3043" y="359"/>
                    <a:pt x="3052" y="363"/>
                    <a:pt x="3057" y="369"/>
                  </a:cubicBezTo>
                  <a:cubicBezTo>
                    <a:pt x="3056" y="374"/>
                    <a:pt x="3052" y="377"/>
                    <a:pt x="3053" y="384"/>
                  </a:cubicBezTo>
                  <a:cubicBezTo>
                    <a:pt x="3058" y="388"/>
                    <a:pt x="3063" y="386"/>
                    <a:pt x="3070" y="388"/>
                  </a:cubicBezTo>
                  <a:cubicBezTo>
                    <a:pt x="3080" y="391"/>
                    <a:pt x="3088" y="402"/>
                    <a:pt x="3099" y="402"/>
                  </a:cubicBezTo>
                  <a:cubicBezTo>
                    <a:pt x="3101" y="402"/>
                    <a:pt x="3104" y="401"/>
                    <a:pt x="3107" y="400"/>
                  </a:cubicBezTo>
                  <a:cubicBezTo>
                    <a:pt x="3110" y="397"/>
                    <a:pt x="3110" y="392"/>
                    <a:pt x="3115" y="391"/>
                  </a:cubicBezTo>
                  <a:cubicBezTo>
                    <a:pt x="3130" y="398"/>
                    <a:pt x="3138" y="411"/>
                    <a:pt x="3135" y="432"/>
                  </a:cubicBezTo>
                  <a:cubicBezTo>
                    <a:pt x="3130" y="437"/>
                    <a:pt x="3129" y="441"/>
                    <a:pt x="3124" y="447"/>
                  </a:cubicBezTo>
                  <a:cubicBezTo>
                    <a:pt x="3117" y="455"/>
                    <a:pt x="3101" y="459"/>
                    <a:pt x="3100" y="469"/>
                  </a:cubicBezTo>
                  <a:cubicBezTo>
                    <a:pt x="3099" y="475"/>
                    <a:pt x="3105" y="482"/>
                    <a:pt x="3104" y="491"/>
                  </a:cubicBezTo>
                  <a:cubicBezTo>
                    <a:pt x="3104" y="494"/>
                    <a:pt x="3103" y="497"/>
                    <a:pt x="3102" y="499"/>
                  </a:cubicBezTo>
                  <a:cubicBezTo>
                    <a:pt x="3529" y="499"/>
                    <a:pt x="3529" y="499"/>
                    <a:pt x="3529" y="499"/>
                  </a:cubicBezTo>
                  <a:cubicBezTo>
                    <a:pt x="3514" y="491"/>
                    <a:pt x="3499" y="482"/>
                    <a:pt x="3480" y="482"/>
                  </a:cubicBezTo>
                  <a:cubicBezTo>
                    <a:pt x="3476" y="482"/>
                    <a:pt x="3472" y="482"/>
                    <a:pt x="3467" y="483"/>
                  </a:cubicBezTo>
                  <a:cubicBezTo>
                    <a:pt x="3462" y="474"/>
                    <a:pt x="3450" y="468"/>
                    <a:pt x="3436" y="468"/>
                  </a:cubicBezTo>
                  <a:cubicBezTo>
                    <a:pt x="3432" y="468"/>
                    <a:pt x="3429" y="468"/>
                    <a:pt x="3425" y="469"/>
                  </a:cubicBezTo>
                  <a:cubicBezTo>
                    <a:pt x="3425" y="466"/>
                    <a:pt x="3423" y="464"/>
                    <a:pt x="3422" y="462"/>
                  </a:cubicBezTo>
                  <a:cubicBezTo>
                    <a:pt x="3421" y="462"/>
                    <a:pt x="3420" y="462"/>
                    <a:pt x="3418" y="462"/>
                  </a:cubicBezTo>
                  <a:cubicBezTo>
                    <a:pt x="3406" y="462"/>
                    <a:pt x="3401" y="469"/>
                    <a:pt x="3391" y="471"/>
                  </a:cubicBezTo>
                  <a:cubicBezTo>
                    <a:pt x="3391" y="469"/>
                    <a:pt x="3387" y="470"/>
                    <a:pt x="3388" y="468"/>
                  </a:cubicBezTo>
                  <a:cubicBezTo>
                    <a:pt x="3389" y="458"/>
                    <a:pt x="3406" y="456"/>
                    <a:pt x="3407" y="447"/>
                  </a:cubicBezTo>
                  <a:cubicBezTo>
                    <a:pt x="3408" y="441"/>
                    <a:pt x="3401" y="438"/>
                    <a:pt x="3402" y="429"/>
                  </a:cubicBezTo>
                  <a:cubicBezTo>
                    <a:pt x="3391" y="424"/>
                    <a:pt x="3383" y="411"/>
                    <a:pt x="3366" y="410"/>
                  </a:cubicBezTo>
                  <a:cubicBezTo>
                    <a:pt x="3365" y="410"/>
                    <a:pt x="3364" y="410"/>
                    <a:pt x="3363" y="410"/>
                  </a:cubicBezTo>
                  <a:cubicBezTo>
                    <a:pt x="3360" y="410"/>
                    <a:pt x="3357" y="410"/>
                    <a:pt x="3354" y="410"/>
                  </a:cubicBezTo>
                  <a:cubicBezTo>
                    <a:pt x="3351" y="411"/>
                    <a:pt x="3348" y="411"/>
                    <a:pt x="3345" y="411"/>
                  </a:cubicBezTo>
                  <a:cubicBezTo>
                    <a:pt x="3343" y="411"/>
                    <a:pt x="3342" y="411"/>
                    <a:pt x="3340" y="411"/>
                  </a:cubicBezTo>
                  <a:cubicBezTo>
                    <a:pt x="3332" y="409"/>
                    <a:pt x="3330" y="403"/>
                    <a:pt x="3322" y="402"/>
                  </a:cubicBezTo>
                  <a:cubicBezTo>
                    <a:pt x="3323" y="391"/>
                    <a:pt x="3306" y="394"/>
                    <a:pt x="3300" y="388"/>
                  </a:cubicBezTo>
                  <a:cubicBezTo>
                    <a:pt x="3300" y="378"/>
                    <a:pt x="3300" y="378"/>
                    <a:pt x="3300" y="378"/>
                  </a:cubicBezTo>
                  <a:cubicBezTo>
                    <a:pt x="3291" y="375"/>
                    <a:pt x="3283" y="370"/>
                    <a:pt x="3272" y="367"/>
                  </a:cubicBezTo>
                  <a:cubicBezTo>
                    <a:pt x="3268" y="368"/>
                    <a:pt x="3269" y="373"/>
                    <a:pt x="3265" y="374"/>
                  </a:cubicBezTo>
                  <a:cubicBezTo>
                    <a:pt x="3261" y="374"/>
                    <a:pt x="3258" y="375"/>
                    <a:pt x="3255" y="375"/>
                  </a:cubicBezTo>
                  <a:cubicBezTo>
                    <a:pt x="3247" y="375"/>
                    <a:pt x="3238" y="372"/>
                    <a:pt x="3230" y="369"/>
                  </a:cubicBezTo>
                  <a:cubicBezTo>
                    <a:pt x="3222" y="366"/>
                    <a:pt x="3215" y="364"/>
                    <a:pt x="3209" y="364"/>
                  </a:cubicBezTo>
                  <a:cubicBezTo>
                    <a:pt x="3205" y="364"/>
                    <a:pt x="3200" y="365"/>
                    <a:pt x="3197" y="371"/>
                  </a:cubicBezTo>
                  <a:cubicBezTo>
                    <a:pt x="3200" y="374"/>
                    <a:pt x="3203" y="384"/>
                    <a:pt x="3196" y="386"/>
                  </a:cubicBezTo>
                  <a:cubicBezTo>
                    <a:pt x="3180" y="378"/>
                    <a:pt x="3205" y="366"/>
                    <a:pt x="3194" y="355"/>
                  </a:cubicBezTo>
                  <a:cubicBezTo>
                    <a:pt x="3179" y="359"/>
                    <a:pt x="3169" y="366"/>
                    <a:pt x="3155" y="370"/>
                  </a:cubicBezTo>
                  <a:cubicBezTo>
                    <a:pt x="3158" y="385"/>
                    <a:pt x="3145" y="386"/>
                    <a:pt x="3135" y="390"/>
                  </a:cubicBezTo>
                  <a:cubicBezTo>
                    <a:pt x="3130" y="384"/>
                    <a:pt x="3122" y="381"/>
                    <a:pt x="3114" y="381"/>
                  </a:cubicBezTo>
                  <a:cubicBezTo>
                    <a:pt x="3108" y="381"/>
                    <a:pt x="3102" y="382"/>
                    <a:pt x="3096" y="386"/>
                  </a:cubicBezTo>
                  <a:cubicBezTo>
                    <a:pt x="3091" y="379"/>
                    <a:pt x="3078" y="374"/>
                    <a:pt x="3076" y="365"/>
                  </a:cubicBezTo>
                  <a:cubicBezTo>
                    <a:pt x="3074" y="355"/>
                    <a:pt x="3084" y="343"/>
                    <a:pt x="3081" y="334"/>
                  </a:cubicBezTo>
                  <a:cubicBezTo>
                    <a:pt x="3080" y="332"/>
                    <a:pt x="3077" y="329"/>
                    <a:pt x="3075" y="327"/>
                  </a:cubicBezTo>
                  <a:cubicBezTo>
                    <a:pt x="3071" y="325"/>
                    <a:pt x="3067" y="324"/>
                    <a:pt x="3063" y="324"/>
                  </a:cubicBezTo>
                  <a:cubicBezTo>
                    <a:pt x="3058" y="324"/>
                    <a:pt x="3054" y="325"/>
                    <a:pt x="3049" y="327"/>
                  </a:cubicBezTo>
                  <a:cubicBezTo>
                    <a:pt x="3044" y="328"/>
                    <a:pt x="3039" y="329"/>
                    <a:pt x="3034" y="329"/>
                  </a:cubicBezTo>
                  <a:cubicBezTo>
                    <a:pt x="3029" y="329"/>
                    <a:pt x="3025" y="328"/>
                    <a:pt x="3020" y="325"/>
                  </a:cubicBezTo>
                  <a:cubicBezTo>
                    <a:pt x="3021" y="321"/>
                    <a:pt x="3026" y="320"/>
                    <a:pt x="3030" y="318"/>
                  </a:cubicBezTo>
                  <a:cubicBezTo>
                    <a:pt x="3024" y="310"/>
                    <a:pt x="3037" y="307"/>
                    <a:pt x="3041" y="300"/>
                  </a:cubicBezTo>
                  <a:cubicBezTo>
                    <a:pt x="3042" y="298"/>
                    <a:pt x="3040" y="295"/>
                    <a:pt x="3041" y="293"/>
                  </a:cubicBezTo>
                  <a:cubicBezTo>
                    <a:pt x="3042" y="287"/>
                    <a:pt x="3053" y="280"/>
                    <a:pt x="3044" y="274"/>
                  </a:cubicBezTo>
                  <a:cubicBezTo>
                    <a:pt x="3025" y="275"/>
                    <a:pt x="3012" y="277"/>
                    <a:pt x="3004" y="287"/>
                  </a:cubicBezTo>
                  <a:cubicBezTo>
                    <a:pt x="3000" y="293"/>
                    <a:pt x="3001" y="299"/>
                    <a:pt x="2994" y="302"/>
                  </a:cubicBezTo>
                  <a:cubicBezTo>
                    <a:pt x="2990" y="304"/>
                    <a:pt x="2985" y="305"/>
                    <a:pt x="2980" y="305"/>
                  </a:cubicBezTo>
                  <a:cubicBezTo>
                    <a:pt x="2978" y="305"/>
                    <a:pt x="2977" y="305"/>
                    <a:pt x="2975" y="305"/>
                  </a:cubicBezTo>
                  <a:cubicBezTo>
                    <a:pt x="2974" y="305"/>
                    <a:pt x="2972" y="305"/>
                    <a:pt x="2971" y="305"/>
                  </a:cubicBezTo>
                  <a:cubicBezTo>
                    <a:pt x="2967" y="305"/>
                    <a:pt x="2964" y="305"/>
                    <a:pt x="2960" y="305"/>
                  </a:cubicBezTo>
                  <a:cubicBezTo>
                    <a:pt x="2949" y="299"/>
                    <a:pt x="2938" y="280"/>
                    <a:pt x="2936" y="266"/>
                  </a:cubicBezTo>
                  <a:cubicBezTo>
                    <a:pt x="2934" y="253"/>
                    <a:pt x="2942" y="250"/>
                    <a:pt x="2942" y="242"/>
                  </a:cubicBezTo>
                  <a:cubicBezTo>
                    <a:pt x="2943" y="234"/>
                    <a:pt x="2933" y="227"/>
                    <a:pt x="2933" y="220"/>
                  </a:cubicBezTo>
                  <a:cubicBezTo>
                    <a:pt x="2938" y="214"/>
                    <a:pt x="2947" y="217"/>
                    <a:pt x="2954" y="213"/>
                  </a:cubicBezTo>
                  <a:cubicBezTo>
                    <a:pt x="2960" y="211"/>
                    <a:pt x="2962" y="206"/>
                    <a:pt x="2968" y="205"/>
                  </a:cubicBezTo>
                  <a:cubicBezTo>
                    <a:pt x="2971" y="204"/>
                    <a:pt x="2974" y="204"/>
                    <a:pt x="2977" y="204"/>
                  </a:cubicBezTo>
                  <a:cubicBezTo>
                    <a:pt x="2983" y="204"/>
                    <a:pt x="2989" y="205"/>
                    <a:pt x="2995" y="206"/>
                  </a:cubicBezTo>
                  <a:cubicBezTo>
                    <a:pt x="3001" y="207"/>
                    <a:pt x="3007" y="208"/>
                    <a:pt x="3013" y="208"/>
                  </a:cubicBezTo>
                  <a:cubicBezTo>
                    <a:pt x="3016" y="208"/>
                    <a:pt x="3018" y="208"/>
                    <a:pt x="3021" y="208"/>
                  </a:cubicBezTo>
                  <a:cubicBezTo>
                    <a:pt x="3023" y="202"/>
                    <a:pt x="3013" y="200"/>
                    <a:pt x="3010" y="197"/>
                  </a:cubicBezTo>
                  <a:cubicBezTo>
                    <a:pt x="3013" y="196"/>
                    <a:pt x="3016" y="195"/>
                    <a:pt x="3018" y="195"/>
                  </a:cubicBezTo>
                  <a:cubicBezTo>
                    <a:pt x="3022" y="195"/>
                    <a:pt x="3025" y="196"/>
                    <a:pt x="3029" y="197"/>
                  </a:cubicBezTo>
                  <a:cubicBezTo>
                    <a:pt x="3032" y="197"/>
                    <a:pt x="3035" y="198"/>
                    <a:pt x="3039" y="198"/>
                  </a:cubicBezTo>
                  <a:cubicBezTo>
                    <a:pt x="3042" y="198"/>
                    <a:pt x="3045" y="197"/>
                    <a:pt x="3049" y="196"/>
                  </a:cubicBezTo>
                  <a:cubicBezTo>
                    <a:pt x="3054" y="198"/>
                    <a:pt x="3056" y="203"/>
                    <a:pt x="3063" y="204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65" y="204"/>
                    <a:pt x="3067" y="203"/>
                    <a:pt x="3068" y="202"/>
                  </a:cubicBezTo>
                  <a:cubicBezTo>
                    <a:pt x="3069" y="201"/>
                    <a:pt x="3070" y="200"/>
                    <a:pt x="3073" y="200"/>
                  </a:cubicBezTo>
                  <a:cubicBezTo>
                    <a:pt x="3073" y="200"/>
                    <a:pt x="3073" y="200"/>
                    <a:pt x="3074" y="200"/>
                  </a:cubicBezTo>
                  <a:cubicBezTo>
                    <a:pt x="3085" y="204"/>
                    <a:pt x="3080" y="212"/>
                    <a:pt x="3082" y="221"/>
                  </a:cubicBezTo>
                  <a:cubicBezTo>
                    <a:pt x="3082" y="223"/>
                    <a:pt x="3086" y="227"/>
                    <a:pt x="3088" y="230"/>
                  </a:cubicBezTo>
                  <a:cubicBezTo>
                    <a:pt x="3090" y="233"/>
                    <a:pt x="3092" y="238"/>
                    <a:pt x="3094" y="240"/>
                  </a:cubicBezTo>
                  <a:cubicBezTo>
                    <a:pt x="3097" y="243"/>
                    <a:pt x="3100" y="245"/>
                    <a:pt x="3103" y="245"/>
                  </a:cubicBezTo>
                  <a:cubicBezTo>
                    <a:pt x="3108" y="245"/>
                    <a:pt x="3112" y="239"/>
                    <a:pt x="3111" y="229"/>
                  </a:cubicBezTo>
                  <a:cubicBezTo>
                    <a:pt x="3109" y="220"/>
                    <a:pt x="3096" y="199"/>
                    <a:pt x="3097" y="191"/>
                  </a:cubicBezTo>
                  <a:cubicBezTo>
                    <a:pt x="3099" y="180"/>
                    <a:pt x="3115" y="172"/>
                    <a:pt x="3123" y="167"/>
                  </a:cubicBezTo>
                  <a:cubicBezTo>
                    <a:pt x="3130" y="163"/>
                    <a:pt x="3134" y="156"/>
                    <a:pt x="3145" y="153"/>
                  </a:cubicBezTo>
                  <a:cubicBezTo>
                    <a:pt x="3144" y="143"/>
                    <a:pt x="3149" y="139"/>
                    <a:pt x="3150" y="131"/>
                  </a:cubicBezTo>
                  <a:cubicBezTo>
                    <a:pt x="3142" y="125"/>
                    <a:pt x="3147" y="114"/>
                    <a:pt x="3152" y="107"/>
                  </a:cubicBezTo>
                  <a:cubicBezTo>
                    <a:pt x="3152" y="107"/>
                    <a:pt x="3152" y="107"/>
                    <a:pt x="3152" y="107"/>
                  </a:cubicBezTo>
                  <a:cubicBezTo>
                    <a:pt x="3153" y="107"/>
                    <a:pt x="3154" y="106"/>
                    <a:pt x="3155" y="106"/>
                  </a:cubicBezTo>
                  <a:cubicBezTo>
                    <a:pt x="3156" y="106"/>
                    <a:pt x="3157" y="106"/>
                    <a:pt x="3159" y="106"/>
                  </a:cubicBezTo>
                  <a:cubicBezTo>
                    <a:pt x="3159" y="106"/>
                    <a:pt x="3160" y="106"/>
                    <a:pt x="3160" y="106"/>
                  </a:cubicBezTo>
                  <a:cubicBezTo>
                    <a:pt x="3166" y="97"/>
                    <a:pt x="3177" y="90"/>
                    <a:pt x="3190" y="88"/>
                  </a:cubicBezTo>
                  <a:cubicBezTo>
                    <a:pt x="3191" y="88"/>
                    <a:pt x="3192" y="88"/>
                    <a:pt x="3193" y="88"/>
                  </a:cubicBezTo>
                  <a:cubicBezTo>
                    <a:pt x="3195" y="88"/>
                    <a:pt x="3196" y="88"/>
                    <a:pt x="3198" y="88"/>
                  </a:cubicBezTo>
                  <a:cubicBezTo>
                    <a:pt x="3199" y="88"/>
                    <a:pt x="3200" y="88"/>
                    <a:pt x="3202" y="88"/>
                  </a:cubicBezTo>
                  <a:cubicBezTo>
                    <a:pt x="3206" y="88"/>
                    <a:pt x="3209" y="88"/>
                    <a:pt x="3211" y="84"/>
                  </a:cubicBezTo>
                  <a:cubicBezTo>
                    <a:pt x="3211" y="78"/>
                    <a:pt x="3202" y="79"/>
                    <a:pt x="3201" y="74"/>
                  </a:cubicBezTo>
                  <a:cubicBezTo>
                    <a:pt x="3205" y="67"/>
                    <a:pt x="3211" y="59"/>
                    <a:pt x="3221" y="57"/>
                  </a:cubicBezTo>
                  <a:cubicBezTo>
                    <a:pt x="3223" y="56"/>
                    <a:pt x="3224" y="56"/>
                    <a:pt x="3226" y="56"/>
                  </a:cubicBezTo>
                  <a:cubicBezTo>
                    <a:pt x="3226" y="56"/>
                    <a:pt x="3227" y="56"/>
                    <a:pt x="3227" y="56"/>
                  </a:cubicBezTo>
                  <a:cubicBezTo>
                    <a:pt x="3227" y="56"/>
                    <a:pt x="3227" y="56"/>
                    <a:pt x="3227" y="56"/>
                  </a:cubicBezTo>
                  <a:cubicBezTo>
                    <a:pt x="3229" y="56"/>
                    <a:pt x="3231" y="56"/>
                    <a:pt x="3232" y="56"/>
                  </a:cubicBezTo>
                  <a:cubicBezTo>
                    <a:pt x="3238" y="54"/>
                    <a:pt x="3241" y="50"/>
                    <a:pt x="3246" y="50"/>
                  </a:cubicBezTo>
                  <a:cubicBezTo>
                    <a:pt x="3246" y="50"/>
                    <a:pt x="3247" y="50"/>
                    <a:pt x="3248" y="50"/>
                  </a:cubicBezTo>
                  <a:cubicBezTo>
                    <a:pt x="3246" y="54"/>
                    <a:pt x="3245" y="57"/>
                    <a:pt x="3244" y="60"/>
                  </a:cubicBezTo>
                  <a:cubicBezTo>
                    <a:pt x="3248" y="64"/>
                    <a:pt x="3249" y="70"/>
                    <a:pt x="3257" y="71"/>
                  </a:cubicBezTo>
                  <a:cubicBezTo>
                    <a:pt x="3264" y="67"/>
                    <a:pt x="3264" y="57"/>
                    <a:pt x="3272" y="54"/>
                  </a:cubicBezTo>
                  <a:cubicBezTo>
                    <a:pt x="3273" y="54"/>
                    <a:pt x="3274" y="54"/>
                    <a:pt x="3275" y="54"/>
                  </a:cubicBezTo>
                  <a:cubicBezTo>
                    <a:pt x="3287" y="54"/>
                    <a:pt x="3294" y="50"/>
                    <a:pt x="3299" y="45"/>
                  </a:cubicBezTo>
                  <a:cubicBezTo>
                    <a:pt x="3308" y="45"/>
                    <a:pt x="3318" y="41"/>
                    <a:pt x="3316" y="34"/>
                  </a:cubicBezTo>
                  <a:cubicBezTo>
                    <a:pt x="3310" y="33"/>
                    <a:pt x="3302" y="30"/>
                    <a:pt x="3297" y="30"/>
                  </a:cubicBezTo>
                  <a:cubicBezTo>
                    <a:pt x="3293" y="32"/>
                    <a:pt x="3294" y="38"/>
                    <a:pt x="3291" y="41"/>
                  </a:cubicBezTo>
                  <a:cubicBezTo>
                    <a:pt x="3290" y="41"/>
                    <a:pt x="3289" y="41"/>
                    <a:pt x="3288" y="41"/>
                  </a:cubicBezTo>
                  <a:cubicBezTo>
                    <a:pt x="3273" y="41"/>
                    <a:pt x="3259" y="34"/>
                    <a:pt x="3257" y="21"/>
                  </a:cubicBezTo>
                  <a:cubicBezTo>
                    <a:pt x="3256" y="21"/>
                    <a:pt x="3255" y="21"/>
                    <a:pt x="3254" y="21"/>
                  </a:cubicBezTo>
                  <a:cubicBezTo>
                    <a:pt x="3254" y="21"/>
                    <a:pt x="3253" y="21"/>
                    <a:pt x="3252" y="21"/>
                  </a:cubicBezTo>
                  <a:cubicBezTo>
                    <a:pt x="3252" y="21"/>
                    <a:pt x="3251" y="21"/>
                    <a:pt x="3250" y="21"/>
                  </a:cubicBezTo>
                  <a:cubicBezTo>
                    <a:pt x="3249" y="21"/>
                    <a:pt x="3248" y="21"/>
                    <a:pt x="3248" y="19"/>
                  </a:cubicBezTo>
                  <a:cubicBezTo>
                    <a:pt x="3250" y="11"/>
                    <a:pt x="3267" y="18"/>
                    <a:pt x="3267" y="7"/>
                  </a:cubicBezTo>
                  <a:cubicBezTo>
                    <a:pt x="3263" y="4"/>
                    <a:pt x="3258" y="4"/>
                    <a:pt x="3254" y="4"/>
                  </a:cubicBezTo>
                  <a:cubicBezTo>
                    <a:pt x="3243" y="4"/>
                    <a:pt x="3231" y="11"/>
                    <a:pt x="3224" y="16"/>
                  </a:cubicBezTo>
                  <a:cubicBezTo>
                    <a:pt x="3212" y="24"/>
                    <a:pt x="3202" y="36"/>
                    <a:pt x="3188" y="36"/>
                  </a:cubicBezTo>
                  <a:cubicBezTo>
                    <a:pt x="3187" y="36"/>
                    <a:pt x="3187" y="36"/>
                    <a:pt x="3186" y="36"/>
                  </a:cubicBezTo>
                  <a:cubicBezTo>
                    <a:pt x="3186" y="28"/>
                    <a:pt x="3196" y="28"/>
                    <a:pt x="3203" y="25"/>
                  </a:cubicBezTo>
                  <a:cubicBezTo>
                    <a:pt x="3212" y="16"/>
                    <a:pt x="3223" y="8"/>
                    <a:pt x="32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</a:endParaRPr>
            </a:p>
          </p:txBody>
        </p:sp>
      </p:grp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838025" y="6356113"/>
            <a:ext cx="2742629" cy="363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7759" y="6356113"/>
            <a:ext cx="4116060" cy="363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923" y="6356113"/>
            <a:ext cx="2742629" cy="36393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anose="02010609060101010101" charset="-122"/>
              </a:rPr>
            </a:fld>
            <a:endParaRPr lang="zh-CN" altLang="en-US" dirty="0"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cover dir="rd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4494840" y="340026"/>
            <a:ext cx="3201896" cy="65710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48"/>
          <p:cNvGrpSpPr>
            <a:grpSpLocks noChangeAspect="1"/>
          </p:cNvGrpSpPr>
          <p:nvPr userDrawn="1"/>
        </p:nvGrpSpPr>
        <p:grpSpPr bwMode="auto">
          <a:xfrm>
            <a:off x="862164" y="1280077"/>
            <a:ext cx="10596744" cy="4600595"/>
            <a:chOff x="-627" y="390"/>
            <a:chExt cx="8934" cy="3538"/>
          </a:xfrm>
          <a:solidFill>
            <a:schemeClr val="bg1">
              <a:lumMod val="85000"/>
              <a:alpha val="38000"/>
            </a:schemeClr>
          </a:solidFill>
        </p:grpSpPr>
        <p:sp>
          <p:nvSpPr>
            <p:cNvPr id="9" name="Freeform 49"/>
            <p:cNvSpPr>
              <a:spLocks noEditPoints="1"/>
            </p:cNvSpPr>
            <p:nvPr/>
          </p:nvSpPr>
          <p:spPr bwMode="auto">
            <a:xfrm>
              <a:off x="-578" y="390"/>
              <a:ext cx="8885" cy="3538"/>
            </a:xfrm>
            <a:custGeom>
              <a:avLst/>
              <a:gdLst>
                <a:gd name="T0" fmla="*/ 2291 w 3758"/>
                <a:gd name="T1" fmla="*/ 237 h 1495"/>
                <a:gd name="T2" fmla="*/ 2322 w 3758"/>
                <a:gd name="T3" fmla="*/ 397 h 1495"/>
                <a:gd name="T4" fmla="*/ 2366 w 3758"/>
                <a:gd name="T5" fmla="*/ 228 h 1495"/>
                <a:gd name="T6" fmla="*/ 1776 w 3758"/>
                <a:gd name="T7" fmla="*/ 158 h 1495"/>
                <a:gd name="T8" fmla="*/ 1332 w 3758"/>
                <a:gd name="T9" fmla="*/ 125 h 1495"/>
                <a:gd name="T10" fmla="*/ 1806 w 3758"/>
                <a:gd name="T11" fmla="*/ 387 h 1495"/>
                <a:gd name="T12" fmla="*/ 1930 w 3758"/>
                <a:gd name="T13" fmla="*/ 436 h 1495"/>
                <a:gd name="T14" fmla="*/ 2203 w 3758"/>
                <a:gd name="T15" fmla="*/ 303 h 1495"/>
                <a:gd name="T16" fmla="*/ 1811 w 3758"/>
                <a:gd name="T17" fmla="*/ 227 h 1495"/>
                <a:gd name="T18" fmla="*/ 1453 w 3758"/>
                <a:gd name="T19" fmla="*/ 189 h 1495"/>
                <a:gd name="T20" fmla="*/ 1337 w 3758"/>
                <a:gd name="T21" fmla="*/ 97 h 1495"/>
                <a:gd name="T22" fmla="*/ 3253 w 3758"/>
                <a:gd name="T23" fmla="*/ 1486 h 1495"/>
                <a:gd name="T24" fmla="*/ 416 w 3758"/>
                <a:gd name="T25" fmla="*/ 1045 h 1495"/>
                <a:gd name="T26" fmla="*/ 679 w 3758"/>
                <a:gd name="T27" fmla="*/ 1017 h 1495"/>
                <a:gd name="T28" fmla="*/ 3144 w 3758"/>
                <a:gd name="T29" fmla="*/ 1434 h 1495"/>
                <a:gd name="T30" fmla="*/ 3273 w 3758"/>
                <a:gd name="T31" fmla="*/ 1311 h 1495"/>
                <a:gd name="T32" fmla="*/ 1549 w 3758"/>
                <a:gd name="T33" fmla="*/ 981 h 1495"/>
                <a:gd name="T34" fmla="*/ 1526 w 3758"/>
                <a:gd name="T35" fmla="*/ 976 h 1495"/>
                <a:gd name="T36" fmla="*/ 1273 w 3758"/>
                <a:gd name="T37" fmla="*/ 920 h 1495"/>
                <a:gd name="T38" fmla="*/ 1541 w 3758"/>
                <a:gd name="T39" fmla="*/ 877 h 1495"/>
                <a:gd name="T40" fmla="*/ 1502 w 3758"/>
                <a:gd name="T41" fmla="*/ 821 h 1495"/>
                <a:gd name="T42" fmla="*/ 1644 w 3758"/>
                <a:gd name="T43" fmla="*/ 671 h 1495"/>
                <a:gd name="T44" fmla="*/ 1273 w 3758"/>
                <a:gd name="T45" fmla="*/ 842 h 1495"/>
                <a:gd name="T46" fmla="*/ 1523 w 3758"/>
                <a:gd name="T47" fmla="*/ 633 h 1495"/>
                <a:gd name="T48" fmla="*/ 1737 w 3758"/>
                <a:gd name="T49" fmla="*/ 498 h 1495"/>
                <a:gd name="T50" fmla="*/ 216 w 3758"/>
                <a:gd name="T51" fmla="*/ 419 h 1495"/>
                <a:gd name="T52" fmla="*/ 484 w 3758"/>
                <a:gd name="T53" fmla="*/ 389 h 1495"/>
                <a:gd name="T54" fmla="*/ 58 w 3758"/>
                <a:gd name="T55" fmla="*/ 336 h 1495"/>
                <a:gd name="T56" fmla="*/ 3114 w 3758"/>
                <a:gd name="T57" fmla="*/ 270 h 1495"/>
                <a:gd name="T58" fmla="*/ 2938 w 3758"/>
                <a:gd name="T59" fmla="*/ 269 h 1495"/>
                <a:gd name="T60" fmla="*/ 2642 w 3758"/>
                <a:gd name="T61" fmla="*/ 239 h 1495"/>
                <a:gd name="T62" fmla="*/ 3300 w 3758"/>
                <a:gd name="T63" fmla="*/ 450 h 1495"/>
                <a:gd name="T64" fmla="*/ 2947 w 3758"/>
                <a:gd name="T65" fmla="*/ 392 h 1495"/>
                <a:gd name="T66" fmla="*/ 2990 w 3758"/>
                <a:gd name="T67" fmla="*/ 262 h 1495"/>
                <a:gd name="T68" fmla="*/ 3027 w 3758"/>
                <a:gd name="T69" fmla="*/ 176 h 1495"/>
                <a:gd name="T70" fmla="*/ 3216 w 3758"/>
                <a:gd name="T71" fmla="*/ 303 h 1495"/>
                <a:gd name="T72" fmla="*/ 3084 w 3758"/>
                <a:gd name="T73" fmla="*/ 197 h 1495"/>
                <a:gd name="T74" fmla="*/ 2770 w 3758"/>
                <a:gd name="T75" fmla="*/ 191 h 1495"/>
                <a:gd name="T76" fmla="*/ 2833 w 3758"/>
                <a:gd name="T77" fmla="*/ 173 h 1495"/>
                <a:gd name="T78" fmla="*/ 1125 w 3758"/>
                <a:gd name="T79" fmla="*/ 227 h 1495"/>
                <a:gd name="T80" fmla="*/ 1004 w 3758"/>
                <a:gd name="T81" fmla="*/ 207 h 1495"/>
                <a:gd name="T82" fmla="*/ 732 w 3758"/>
                <a:gd name="T83" fmla="*/ 292 h 1495"/>
                <a:gd name="T84" fmla="*/ 506 w 3758"/>
                <a:gd name="T85" fmla="*/ 257 h 1495"/>
                <a:gd name="T86" fmla="*/ 459 w 3758"/>
                <a:gd name="T87" fmla="*/ 423 h 1495"/>
                <a:gd name="T88" fmla="*/ 351 w 3758"/>
                <a:gd name="T89" fmla="*/ 468 h 1495"/>
                <a:gd name="T90" fmla="*/ 851 w 3758"/>
                <a:gd name="T91" fmla="*/ 182 h 1495"/>
                <a:gd name="T92" fmla="*/ 2769 w 3758"/>
                <a:gd name="T93" fmla="*/ 153 h 1495"/>
                <a:gd name="T94" fmla="*/ 3001 w 3758"/>
                <a:gd name="T95" fmla="*/ 148 h 1495"/>
                <a:gd name="T96" fmla="*/ 2760 w 3758"/>
                <a:gd name="T97" fmla="*/ 97 h 1495"/>
                <a:gd name="T98" fmla="*/ 428 w 3758"/>
                <a:gd name="T99" fmla="*/ 90 h 1495"/>
                <a:gd name="T100" fmla="*/ 896 w 3758"/>
                <a:gd name="T101" fmla="*/ 86 h 1495"/>
                <a:gd name="T102" fmla="*/ 550 w 3758"/>
                <a:gd name="T103" fmla="*/ 103 h 1495"/>
                <a:gd name="T104" fmla="*/ 1205 w 3758"/>
                <a:gd name="T105" fmla="*/ 54 h 1495"/>
                <a:gd name="T106" fmla="*/ 2950 w 3758"/>
                <a:gd name="T107" fmla="*/ 44 h 1495"/>
                <a:gd name="T108" fmla="*/ 3126 w 3758"/>
                <a:gd name="T109" fmla="*/ 17 h 1495"/>
                <a:gd name="T110" fmla="*/ 3042 w 3758"/>
                <a:gd name="T111" fmla="*/ 62 h 1495"/>
                <a:gd name="T112" fmla="*/ 3139 w 3758"/>
                <a:gd name="T113" fmla="*/ 79 h 1495"/>
                <a:gd name="T114" fmla="*/ 3351 w 3758"/>
                <a:gd name="T115" fmla="*/ 23 h 1495"/>
                <a:gd name="T116" fmla="*/ 3155 w 3758"/>
                <a:gd name="T117" fmla="*/ 93 h 1495"/>
                <a:gd name="T118" fmla="*/ 3360 w 3758"/>
                <a:gd name="T119" fmla="*/ 267 h 1495"/>
                <a:gd name="T120" fmla="*/ 3620 w 3758"/>
                <a:gd name="T121" fmla="*/ 218 h 1495"/>
                <a:gd name="T122" fmla="*/ 3662 w 3758"/>
                <a:gd name="T123" fmla="*/ 126 h 1495"/>
                <a:gd name="T124" fmla="*/ 3425 w 3758"/>
                <a:gd name="T125" fmla="*/ 2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8" h="1495">
                  <a:moveTo>
                    <a:pt x="3271" y="498"/>
                  </a:moveTo>
                  <a:cubicBezTo>
                    <a:pt x="3249" y="498"/>
                    <a:pt x="3249" y="498"/>
                    <a:pt x="3249" y="498"/>
                  </a:cubicBezTo>
                  <a:cubicBezTo>
                    <a:pt x="3251" y="502"/>
                    <a:pt x="3258" y="505"/>
                    <a:pt x="3263" y="505"/>
                  </a:cubicBezTo>
                  <a:cubicBezTo>
                    <a:pt x="3268" y="505"/>
                    <a:pt x="3272" y="503"/>
                    <a:pt x="3273" y="499"/>
                  </a:cubicBezTo>
                  <a:cubicBezTo>
                    <a:pt x="3273" y="499"/>
                    <a:pt x="3272" y="498"/>
                    <a:pt x="3271" y="498"/>
                  </a:cubicBezTo>
                  <a:moveTo>
                    <a:pt x="3334" y="498"/>
                  </a:moveTo>
                  <a:cubicBezTo>
                    <a:pt x="3308" y="498"/>
                    <a:pt x="3308" y="498"/>
                    <a:pt x="3308" y="498"/>
                  </a:cubicBezTo>
                  <a:cubicBezTo>
                    <a:pt x="3302" y="504"/>
                    <a:pt x="3294" y="509"/>
                    <a:pt x="3297" y="519"/>
                  </a:cubicBezTo>
                  <a:cubicBezTo>
                    <a:pt x="3299" y="520"/>
                    <a:pt x="3301" y="520"/>
                    <a:pt x="3303" y="520"/>
                  </a:cubicBezTo>
                  <a:cubicBezTo>
                    <a:pt x="3306" y="520"/>
                    <a:pt x="3309" y="520"/>
                    <a:pt x="3312" y="519"/>
                  </a:cubicBezTo>
                  <a:cubicBezTo>
                    <a:pt x="3316" y="519"/>
                    <a:pt x="3319" y="519"/>
                    <a:pt x="3322" y="519"/>
                  </a:cubicBezTo>
                  <a:cubicBezTo>
                    <a:pt x="3326" y="519"/>
                    <a:pt x="3329" y="519"/>
                    <a:pt x="3331" y="522"/>
                  </a:cubicBezTo>
                  <a:cubicBezTo>
                    <a:pt x="3329" y="524"/>
                    <a:pt x="3324" y="527"/>
                    <a:pt x="3328" y="531"/>
                  </a:cubicBezTo>
                  <a:cubicBezTo>
                    <a:pt x="3329" y="531"/>
                    <a:pt x="3330" y="531"/>
                    <a:pt x="3330" y="531"/>
                  </a:cubicBezTo>
                  <a:cubicBezTo>
                    <a:pt x="3336" y="531"/>
                    <a:pt x="3338" y="524"/>
                    <a:pt x="3342" y="522"/>
                  </a:cubicBezTo>
                  <a:cubicBezTo>
                    <a:pt x="3350" y="523"/>
                    <a:pt x="3347" y="532"/>
                    <a:pt x="3355" y="532"/>
                  </a:cubicBezTo>
                  <a:cubicBezTo>
                    <a:pt x="3356" y="532"/>
                    <a:pt x="3356" y="532"/>
                    <a:pt x="3357" y="531"/>
                  </a:cubicBezTo>
                  <a:cubicBezTo>
                    <a:pt x="3360" y="529"/>
                    <a:pt x="3363" y="526"/>
                    <a:pt x="3363" y="521"/>
                  </a:cubicBezTo>
                  <a:cubicBezTo>
                    <a:pt x="3361" y="517"/>
                    <a:pt x="3356" y="516"/>
                    <a:pt x="3353" y="513"/>
                  </a:cubicBezTo>
                  <a:cubicBezTo>
                    <a:pt x="3353" y="509"/>
                    <a:pt x="3358" y="510"/>
                    <a:pt x="3357" y="505"/>
                  </a:cubicBezTo>
                  <a:cubicBezTo>
                    <a:pt x="3351" y="502"/>
                    <a:pt x="3341" y="501"/>
                    <a:pt x="3334" y="498"/>
                  </a:cubicBezTo>
                  <a:moveTo>
                    <a:pt x="1944" y="395"/>
                  </a:moveTo>
                  <a:cubicBezTo>
                    <a:pt x="1937" y="395"/>
                    <a:pt x="1931" y="403"/>
                    <a:pt x="1935" y="407"/>
                  </a:cubicBezTo>
                  <a:cubicBezTo>
                    <a:pt x="1944" y="407"/>
                    <a:pt x="1947" y="403"/>
                    <a:pt x="1949" y="397"/>
                  </a:cubicBezTo>
                  <a:cubicBezTo>
                    <a:pt x="1947" y="396"/>
                    <a:pt x="1945" y="395"/>
                    <a:pt x="1944" y="395"/>
                  </a:cubicBezTo>
                  <a:moveTo>
                    <a:pt x="1991" y="248"/>
                  </a:moveTo>
                  <a:cubicBezTo>
                    <a:pt x="1987" y="248"/>
                    <a:pt x="1983" y="250"/>
                    <a:pt x="1984" y="253"/>
                  </a:cubicBezTo>
                  <a:cubicBezTo>
                    <a:pt x="1986" y="254"/>
                    <a:pt x="1988" y="255"/>
                    <a:pt x="1990" y="255"/>
                  </a:cubicBezTo>
                  <a:cubicBezTo>
                    <a:pt x="1993" y="255"/>
                    <a:pt x="1997" y="253"/>
                    <a:pt x="1996" y="250"/>
                  </a:cubicBezTo>
                  <a:cubicBezTo>
                    <a:pt x="1995" y="248"/>
                    <a:pt x="1993" y="248"/>
                    <a:pt x="1991" y="248"/>
                  </a:cubicBezTo>
                  <a:moveTo>
                    <a:pt x="2331" y="226"/>
                  </a:moveTo>
                  <a:cubicBezTo>
                    <a:pt x="2327" y="226"/>
                    <a:pt x="2323" y="227"/>
                    <a:pt x="2318" y="228"/>
                  </a:cubicBezTo>
                  <a:cubicBezTo>
                    <a:pt x="2313" y="229"/>
                    <a:pt x="2309" y="229"/>
                    <a:pt x="2304" y="229"/>
                  </a:cubicBezTo>
                  <a:cubicBezTo>
                    <a:pt x="2303" y="229"/>
                    <a:pt x="2303" y="229"/>
                    <a:pt x="2302" y="229"/>
                  </a:cubicBezTo>
                  <a:cubicBezTo>
                    <a:pt x="2299" y="231"/>
                    <a:pt x="2299" y="236"/>
                    <a:pt x="2295" y="238"/>
                  </a:cubicBezTo>
                  <a:cubicBezTo>
                    <a:pt x="2294" y="237"/>
                    <a:pt x="2293" y="237"/>
                    <a:pt x="2291" y="237"/>
                  </a:cubicBezTo>
                  <a:cubicBezTo>
                    <a:pt x="2289" y="237"/>
                    <a:pt x="2287" y="238"/>
                    <a:pt x="2285" y="239"/>
                  </a:cubicBezTo>
                  <a:cubicBezTo>
                    <a:pt x="2283" y="240"/>
                    <a:pt x="2281" y="242"/>
                    <a:pt x="2278" y="242"/>
                  </a:cubicBezTo>
                  <a:cubicBezTo>
                    <a:pt x="2277" y="242"/>
                    <a:pt x="2276" y="242"/>
                    <a:pt x="2274" y="241"/>
                  </a:cubicBezTo>
                  <a:cubicBezTo>
                    <a:pt x="2267" y="245"/>
                    <a:pt x="2267" y="251"/>
                    <a:pt x="2258" y="256"/>
                  </a:cubicBezTo>
                  <a:cubicBezTo>
                    <a:pt x="2251" y="260"/>
                    <a:pt x="2235" y="262"/>
                    <a:pt x="2236" y="270"/>
                  </a:cubicBezTo>
                  <a:cubicBezTo>
                    <a:pt x="2236" y="275"/>
                    <a:pt x="2247" y="276"/>
                    <a:pt x="2253" y="278"/>
                  </a:cubicBezTo>
                  <a:cubicBezTo>
                    <a:pt x="2260" y="281"/>
                    <a:pt x="2264" y="287"/>
                    <a:pt x="2271" y="288"/>
                  </a:cubicBezTo>
                  <a:cubicBezTo>
                    <a:pt x="2271" y="288"/>
                    <a:pt x="2272" y="288"/>
                    <a:pt x="2273" y="288"/>
                  </a:cubicBezTo>
                  <a:cubicBezTo>
                    <a:pt x="2275" y="288"/>
                    <a:pt x="2277" y="287"/>
                    <a:pt x="2280" y="287"/>
                  </a:cubicBezTo>
                  <a:cubicBezTo>
                    <a:pt x="2282" y="287"/>
                    <a:pt x="2285" y="287"/>
                    <a:pt x="2287" y="287"/>
                  </a:cubicBezTo>
                  <a:cubicBezTo>
                    <a:pt x="2292" y="287"/>
                    <a:pt x="2296" y="288"/>
                    <a:pt x="2296" y="292"/>
                  </a:cubicBezTo>
                  <a:cubicBezTo>
                    <a:pt x="2295" y="295"/>
                    <a:pt x="2292" y="296"/>
                    <a:pt x="2288" y="296"/>
                  </a:cubicBezTo>
                  <a:cubicBezTo>
                    <a:pt x="2285" y="296"/>
                    <a:pt x="2281" y="295"/>
                    <a:pt x="2279" y="294"/>
                  </a:cubicBezTo>
                  <a:cubicBezTo>
                    <a:pt x="2276" y="295"/>
                    <a:pt x="2279" y="301"/>
                    <a:pt x="2275" y="302"/>
                  </a:cubicBezTo>
                  <a:cubicBezTo>
                    <a:pt x="2264" y="301"/>
                    <a:pt x="2262" y="291"/>
                    <a:pt x="2252" y="289"/>
                  </a:cubicBezTo>
                  <a:cubicBezTo>
                    <a:pt x="2246" y="292"/>
                    <a:pt x="2243" y="297"/>
                    <a:pt x="2237" y="301"/>
                  </a:cubicBezTo>
                  <a:cubicBezTo>
                    <a:pt x="2231" y="304"/>
                    <a:pt x="2222" y="305"/>
                    <a:pt x="2219" y="311"/>
                  </a:cubicBezTo>
                  <a:cubicBezTo>
                    <a:pt x="2219" y="314"/>
                    <a:pt x="2220" y="314"/>
                    <a:pt x="2222" y="314"/>
                  </a:cubicBezTo>
                  <a:cubicBezTo>
                    <a:pt x="2223" y="314"/>
                    <a:pt x="2223" y="314"/>
                    <a:pt x="2223" y="314"/>
                  </a:cubicBezTo>
                  <a:cubicBezTo>
                    <a:pt x="2224" y="314"/>
                    <a:pt x="2225" y="314"/>
                    <a:pt x="2227" y="315"/>
                  </a:cubicBezTo>
                  <a:cubicBezTo>
                    <a:pt x="2231" y="317"/>
                    <a:pt x="2231" y="323"/>
                    <a:pt x="2237" y="325"/>
                  </a:cubicBezTo>
                  <a:cubicBezTo>
                    <a:pt x="2239" y="326"/>
                    <a:pt x="2242" y="326"/>
                    <a:pt x="2245" y="326"/>
                  </a:cubicBezTo>
                  <a:cubicBezTo>
                    <a:pt x="2257" y="326"/>
                    <a:pt x="2268" y="319"/>
                    <a:pt x="2280" y="317"/>
                  </a:cubicBezTo>
                  <a:cubicBezTo>
                    <a:pt x="2287" y="319"/>
                    <a:pt x="2288" y="326"/>
                    <a:pt x="2291" y="331"/>
                  </a:cubicBezTo>
                  <a:cubicBezTo>
                    <a:pt x="2286" y="340"/>
                    <a:pt x="2271" y="340"/>
                    <a:pt x="2259" y="342"/>
                  </a:cubicBezTo>
                  <a:cubicBezTo>
                    <a:pt x="2251" y="348"/>
                    <a:pt x="2242" y="353"/>
                    <a:pt x="2239" y="364"/>
                  </a:cubicBezTo>
                  <a:cubicBezTo>
                    <a:pt x="2241" y="370"/>
                    <a:pt x="2256" y="366"/>
                    <a:pt x="2257" y="373"/>
                  </a:cubicBezTo>
                  <a:cubicBezTo>
                    <a:pt x="2255" y="376"/>
                    <a:pt x="2248" y="375"/>
                    <a:pt x="2248" y="379"/>
                  </a:cubicBezTo>
                  <a:cubicBezTo>
                    <a:pt x="2249" y="389"/>
                    <a:pt x="2265" y="386"/>
                    <a:pt x="2275" y="388"/>
                  </a:cubicBezTo>
                  <a:cubicBezTo>
                    <a:pt x="2278" y="393"/>
                    <a:pt x="2275" y="397"/>
                    <a:pt x="2278" y="401"/>
                  </a:cubicBezTo>
                  <a:cubicBezTo>
                    <a:pt x="2279" y="401"/>
                    <a:pt x="2280" y="401"/>
                    <a:pt x="2281" y="401"/>
                  </a:cubicBezTo>
                  <a:cubicBezTo>
                    <a:pt x="2285" y="401"/>
                    <a:pt x="2287" y="400"/>
                    <a:pt x="2290" y="399"/>
                  </a:cubicBezTo>
                  <a:cubicBezTo>
                    <a:pt x="2293" y="399"/>
                    <a:pt x="2296" y="398"/>
                    <a:pt x="2299" y="398"/>
                  </a:cubicBezTo>
                  <a:cubicBezTo>
                    <a:pt x="2299" y="398"/>
                    <a:pt x="2300" y="398"/>
                    <a:pt x="2300" y="398"/>
                  </a:cubicBezTo>
                  <a:cubicBezTo>
                    <a:pt x="2303" y="399"/>
                    <a:pt x="2303" y="403"/>
                    <a:pt x="2305" y="404"/>
                  </a:cubicBezTo>
                  <a:cubicBezTo>
                    <a:pt x="2313" y="403"/>
                    <a:pt x="2313" y="397"/>
                    <a:pt x="2322" y="397"/>
                  </a:cubicBezTo>
                  <a:cubicBezTo>
                    <a:pt x="2322" y="397"/>
                    <a:pt x="2323" y="397"/>
                    <a:pt x="2323" y="397"/>
                  </a:cubicBezTo>
                  <a:cubicBezTo>
                    <a:pt x="2323" y="398"/>
                    <a:pt x="2325" y="399"/>
                    <a:pt x="2325" y="400"/>
                  </a:cubicBezTo>
                  <a:cubicBezTo>
                    <a:pt x="2322" y="407"/>
                    <a:pt x="2314" y="411"/>
                    <a:pt x="2311" y="418"/>
                  </a:cubicBezTo>
                  <a:cubicBezTo>
                    <a:pt x="2297" y="420"/>
                    <a:pt x="2293" y="429"/>
                    <a:pt x="2284" y="434"/>
                  </a:cubicBezTo>
                  <a:cubicBezTo>
                    <a:pt x="2274" y="434"/>
                    <a:pt x="2267" y="437"/>
                    <a:pt x="2265" y="444"/>
                  </a:cubicBezTo>
                  <a:cubicBezTo>
                    <a:pt x="2267" y="444"/>
                    <a:pt x="2269" y="444"/>
                    <a:pt x="2271" y="444"/>
                  </a:cubicBezTo>
                  <a:cubicBezTo>
                    <a:pt x="2299" y="444"/>
                    <a:pt x="2329" y="431"/>
                    <a:pt x="2332" y="409"/>
                  </a:cubicBezTo>
                  <a:cubicBezTo>
                    <a:pt x="2335" y="410"/>
                    <a:pt x="2337" y="410"/>
                    <a:pt x="2339" y="410"/>
                  </a:cubicBezTo>
                  <a:cubicBezTo>
                    <a:pt x="2349" y="410"/>
                    <a:pt x="2356" y="402"/>
                    <a:pt x="2361" y="396"/>
                  </a:cubicBezTo>
                  <a:cubicBezTo>
                    <a:pt x="2359" y="393"/>
                    <a:pt x="2354" y="392"/>
                    <a:pt x="2353" y="388"/>
                  </a:cubicBezTo>
                  <a:cubicBezTo>
                    <a:pt x="2367" y="383"/>
                    <a:pt x="2371" y="371"/>
                    <a:pt x="2383" y="365"/>
                  </a:cubicBezTo>
                  <a:cubicBezTo>
                    <a:pt x="2387" y="362"/>
                    <a:pt x="2392" y="361"/>
                    <a:pt x="2396" y="361"/>
                  </a:cubicBezTo>
                  <a:cubicBezTo>
                    <a:pt x="2400" y="361"/>
                    <a:pt x="2403" y="362"/>
                    <a:pt x="2403" y="367"/>
                  </a:cubicBezTo>
                  <a:cubicBezTo>
                    <a:pt x="2395" y="372"/>
                    <a:pt x="2381" y="369"/>
                    <a:pt x="2377" y="378"/>
                  </a:cubicBezTo>
                  <a:cubicBezTo>
                    <a:pt x="2377" y="381"/>
                    <a:pt x="2377" y="390"/>
                    <a:pt x="2378" y="394"/>
                  </a:cubicBezTo>
                  <a:cubicBezTo>
                    <a:pt x="2388" y="388"/>
                    <a:pt x="2404" y="387"/>
                    <a:pt x="2414" y="381"/>
                  </a:cubicBezTo>
                  <a:cubicBezTo>
                    <a:pt x="2415" y="377"/>
                    <a:pt x="2410" y="377"/>
                    <a:pt x="2411" y="373"/>
                  </a:cubicBezTo>
                  <a:cubicBezTo>
                    <a:pt x="2413" y="369"/>
                    <a:pt x="2416" y="368"/>
                    <a:pt x="2418" y="368"/>
                  </a:cubicBezTo>
                  <a:cubicBezTo>
                    <a:pt x="2423" y="368"/>
                    <a:pt x="2427" y="373"/>
                    <a:pt x="2433" y="375"/>
                  </a:cubicBezTo>
                  <a:cubicBezTo>
                    <a:pt x="2441" y="378"/>
                    <a:pt x="2456" y="377"/>
                    <a:pt x="2467" y="378"/>
                  </a:cubicBezTo>
                  <a:cubicBezTo>
                    <a:pt x="2476" y="379"/>
                    <a:pt x="2482" y="383"/>
                    <a:pt x="2489" y="383"/>
                  </a:cubicBezTo>
                  <a:cubicBezTo>
                    <a:pt x="2491" y="383"/>
                    <a:pt x="2493" y="383"/>
                    <a:pt x="2495" y="382"/>
                  </a:cubicBezTo>
                  <a:cubicBezTo>
                    <a:pt x="2496" y="383"/>
                    <a:pt x="2498" y="384"/>
                    <a:pt x="2499" y="385"/>
                  </a:cubicBezTo>
                  <a:cubicBezTo>
                    <a:pt x="2499" y="247"/>
                    <a:pt x="2499" y="247"/>
                    <a:pt x="2499" y="247"/>
                  </a:cubicBezTo>
                  <a:cubicBezTo>
                    <a:pt x="2495" y="246"/>
                    <a:pt x="2490" y="245"/>
                    <a:pt x="2484" y="245"/>
                  </a:cubicBezTo>
                  <a:cubicBezTo>
                    <a:pt x="2482" y="245"/>
                    <a:pt x="2479" y="245"/>
                    <a:pt x="2477" y="245"/>
                  </a:cubicBezTo>
                  <a:cubicBezTo>
                    <a:pt x="2470" y="239"/>
                    <a:pt x="2458" y="242"/>
                    <a:pt x="2448" y="239"/>
                  </a:cubicBezTo>
                  <a:cubicBezTo>
                    <a:pt x="2445" y="239"/>
                    <a:pt x="2443" y="236"/>
                    <a:pt x="2439" y="236"/>
                  </a:cubicBezTo>
                  <a:cubicBezTo>
                    <a:pt x="2437" y="235"/>
                    <a:pt x="2435" y="235"/>
                    <a:pt x="2433" y="235"/>
                  </a:cubicBezTo>
                  <a:cubicBezTo>
                    <a:pt x="2430" y="235"/>
                    <a:pt x="2427" y="236"/>
                    <a:pt x="2425" y="236"/>
                  </a:cubicBezTo>
                  <a:cubicBezTo>
                    <a:pt x="2422" y="236"/>
                    <a:pt x="2419" y="236"/>
                    <a:pt x="2416" y="236"/>
                  </a:cubicBezTo>
                  <a:cubicBezTo>
                    <a:pt x="2410" y="236"/>
                    <a:pt x="2404" y="235"/>
                    <a:pt x="2399" y="232"/>
                  </a:cubicBezTo>
                  <a:cubicBezTo>
                    <a:pt x="2394" y="232"/>
                    <a:pt x="2393" y="237"/>
                    <a:pt x="2387" y="237"/>
                  </a:cubicBezTo>
                  <a:cubicBezTo>
                    <a:pt x="2387" y="237"/>
                    <a:pt x="2386" y="237"/>
                    <a:pt x="2385" y="237"/>
                  </a:cubicBezTo>
                  <a:cubicBezTo>
                    <a:pt x="2381" y="234"/>
                    <a:pt x="2381" y="229"/>
                    <a:pt x="2376" y="227"/>
                  </a:cubicBezTo>
                  <a:cubicBezTo>
                    <a:pt x="2373" y="228"/>
                    <a:pt x="2369" y="228"/>
                    <a:pt x="2366" y="228"/>
                  </a:cubicBezTo>
                  <a:cubicBezTo>
                    <a:pt x="2364" y="228"/>
                    <a:pt x="2362" y="228"/>
                    <a:pt x="2360" y="228"/>
                  </a:cubicBezTo>
                  <a:cubicBezTo>
                    <a:pt x="2357" y="228"/>
                    <a:pt x="2355" y="228"/>
                    <a:pt x="2353" y="228"/>
                  </a:cubicBezTo>
                  <a:cubicBezTo>
                    <a:pt x="2349" y="228"/>
                    <a:pt x="2346" y="228"/>
                    <a:pt x="2342" y="230"/>
                  </a:cubicBezTo>
                  <a:cubicBezTo>
                    <a:pt x="2339" y="227"/>
                    <a:pt x="2335" y="226"/>
                    <a:pt x="2331" y="226"/>
                  </a:cubicBezTo>
                  <a:moveTo>
                    <a:pt x="2101" y="224"/>
                  </a:moveTo>
                  <a:cubicBezTo>
                    <a:pt x="2100" y="224"/>
                    <a:pt x="2100" y="224"/>
                    <a:pt x="2099" y="224"/>
                  </a:cubicBezTo>
                  <a:cubicBezTo>
                    <a:pt x="2092" y="225"/>
                    <a:pt x="2087" y="232"/>
                    <a:pt x="2088" y="240"/>
                  </a:cubicBezTo>
                  <a:cubicBezTo>
                    <a:pt x="2090" y="240"/>
                    <a:pt x="2092" y="240"/>
                    <a:pt x="2094" y="240"/>
                  </a:cubicBezTo>
                  <a:cubicBezTo>
                    <a:pt x="2096" y="240"/>
                    <a:pt x="2098" y="240"/>
                    <a:pt x="2100" y="240"/>
                  </a:cubicBezTo>
                  <a:cubicBezTo>
                    <a:pt x="2103" y="240"/>
                    <a:pt x="2105" y="240"/>
                    <a:pt x="2108" y="240"/>
                  </a:cubicBezTo>
                  <a:cubicBezTo>
                    <a:pt x="2121" y="240"/>
                    <a:pt x="2133" y="239"/>
                    <a:pt x="2130" y="227"/>
                  </a:cubicBezTo>
                  <a:cubicBezTo>
                    <a:pt x="2129" y="228"/>
                    <a:pt x="2127" y="228"/>
                    <a:pt x="2125" y="228"/>
                  </a:cubicBezTo>
                  <a:cubicBezTo>
                    <a:pt x="2121" y="228"/>
                    <a:pt x="2116" y="227"/>
                    <a:pt x="2112" y="226"/>
                  </a:cubicBezTo>
                  <a:cubicBezTo>
                    <a:pt x="2108" y="225"/>
                    <a:pt x="2104" y="224"/>
                    <a:pt x="2101" y="224"/>
                  </a:cubicBezTo>
                  <a:moveTo>
                    <a:pt x="1660" y="182"/>
                  </a:moveTo>
                  <a:cubicBezTo>
                    <a:pt x="1655" y="182"/>
                    <a:pt x="1650" y="185"/>
                    <a:pt x="1657" y="190"/>
                  </a:cubicBezTo>
                  <a:cubicBezTo>
                    <a:pt x="1665" y="190"/>
                    <a:pt x="1665" y="190"/>
                    <a:pt x="1665" y="190"/>
                  </a:cubicBezTo>
                  <a:cubicBezTo>
                    <a:pt x="1669" y="184"/>
                    <a:pt x="1664" y="182"/>
                    <a:pt x="1660" y="182"/>
                  </a:cubicBezTo>
                  <a:moveTo>
                    <a:pt x="1707" y="181"/>
                  </a:moveTo>
                  <a:cubicBezTo>
                    <a:pt x="1701" y="181"/>
                    <a:pt x="1699" y="192"/>
                    <a:pt x="1698" y="198"/>
                  </a:cubicBezTo>
                  <a:cubicBezTo>
                    <a:pt x="1702" y="199"/>
                    <a:pt x="1705" y="199"/>
                    <a:pt x="1709" y="199"/>
                  </a:cubicBezTo>
                  <a:cubicBezTo>
                    <a:pt x="1714" y="199"/>
                    <a:pt x="1718" y="199"/>
                    <a:pt x="1723" y="198"/>
                  </a:cubicBezTo>
                  <a:cubicBezTo>
                    <a:pt x="1727" y="198"/>
                    <a:pt x="1731" y="198"/>
                    <a:pt x="1736" y="198"/>
                  </a:cubicBezTo>
                  <a:cubicBezTo>
                    <a:pt x="1736" y="198"/>
                    <a:pt x="1737" y="198"/>
                    <a:pt x="1738" y="198"/>
                  </a:cubicBezTo>
                  <a:cubicBezTo>
                    <a:pt x="1737" y="191"/>
                    <a:pt x="1733" y="189"/>
                    <a:pt x="1727" y="189"/>
                  </a:cubicBezTo>
                  <a:cubicBezTo>
                    <a:pt x="1724" y="189"/>
                    <a:pt x="1721" y="189"/>
                    <a:pt x="1718" y="190"/>
                  </a:cubicBezTo>
                  <a:cubicBezTo>
                    <a:pt x="1715" y="190"/>
                    <a:pt x="1712" y="190"/>
                    <a:pt x="1710" y="190"/>
                  </a:cubicBezTo>
                  <a:cubicBezTo>
                    <a:pt x="1709" y="190"/>
                    <a:pt x="1708" y="190"/>
                    <a:pt x="1707" y="190"/>
                  </a:cubicBezTo>
                  <a:cubicBezTo>
                    <a:pt x="1707" y="187"/>
                    <a:pt x="1711" y="187"/>
                    <a:pt x="1711" y="183"/>
                  </a:cubicBezTo>
                  <a:cubicBezTo>
                    <a:pt x="1709" y="181"/>
                    <a:pt x="1708" y="181"/>
                    <a:pt x="1707" y="181"/>
                  </a:cubicBezTo>
                  <a:moveTo>
                    <a:pt x="1427" y="175"/>
                  </a:moveTo>
                  <a:cubicBezTo>
                    <a:pt x="1424" y="175"/>
                    <a:pt x="1420" y="177"/>
                    <a:pt x="1419" y="180"/>
                  </a:cubicBezTo>
                  <a:cubicBezTo>
                    <a:pt x="1420" y="182"/>
                    <a:pt x="1422" y="183"/>
                    <a:pt x="1425" y="183"/>
                  </a:cubicBezTo>
                  <a:cubicBezTo>
                    <a:pt x="1428" y="183"/>
                    <a:pt x="1431" y="182"/>
                    <a:pt x="1432" y="180"/>
                  </a:cubicBezTo>
                  <a:cubicBezTo>
                    <a:pt x="1432" y="176"/>
                    <a:pt x="1430" y="175"/>
                    <a:pt x="1427" y="175"/>
                  </a:cubicBezTo>
                  <a:moveTo>
                    <a:pt x="1776" y="158"/>
                  </a:moveTo>
                  <a:cubicBezTo>
                    <a:pt x="1772" y="158"/>
                    <a:pt x="1767" y="159"/>
                    <a:pt x="1763" y="161"/>
                  </a:cubicBezTo>
                  <a:cubicBezTo>
                    <a:pt x="1764" y="170"/>
                    <a:pt x="1781" y="179"/>
                    <a:pt x="1795" y="179"/>
                  </a:cubicBezTo>
                  <a:cubicBezTo>
                    <a:pt x="1804" y="179"/>
                    <a:pt x="1812" y="175"/>
                    <a:pt x="1813" y="165"/>
                  </a:cubicBezTo>
                  <a:cubicBezTo>
                    <a:pt x="1799" y="165"/>
                    <a:pt x="1789" y="158"/>
                    <a:pt x="1776" y="158"/>
                  </a:cubicBezTo>
                  <a:moveTo>
                    <a:pt x="1657" y="154"/>
                  </a:moveTo>
                  <a:cubicBezTo>
                    <a:pt x="1651" y="154"/>
                    <a:pt x="1648" y="162"/>
                    <a:pt x="1652" y="168"/>
                  </a:cubicBezTo>
                  <a:cubicBezTo>
                    <a:pt x="1652" y="168"/>
                    <a:pt x="1653" y="168"/>
                    <a:pt x="1654" y="168"/>
                  </a:cubicBezTo>
                  <a:cubicBezTo>
                    <a:pt x="1662" y="168"/>
                    <a:pt x="1663" y="163"/>
                    <a:pt x="1663" y="156"/>
                  </a:cubicBezTo>
                  <a:cubicBezTo>
                    <a:pt x="1661" y="154"/>
                    <a:pt x="1659" y="154"/>
                    <a:pt x="1657" y="154"/>
                  </a:cubicBezTo>
                  <a:moveTo>
                    <a:pt x="1728" y="165"/>
                  </a:moveTo>
                  <a:cubicBezTo>
                    <a:pt x="1726" y="164"/>
                    <a:pt x="1724" y="164"/>
                    <a:pt x="1725" y="161"/>
                  </a:cubicBezTo>
                  <a:cubicBezTo>
                    <a:pt x="1725" y="160"/>
                    <a:pt x="1726" y="160"/>
                    <a:pt x="1726" y="160"/>
                  </a:cubicBezTo>
                  <a:cubicBezTo>
                    <a:pt x="1730" y="160"/>
                    <a:pt x="1730" y="164"/>
                    <a:pt x="1728" y="165"/>
                  </a:cubicBezTo>
                  <a:moveTo>
                    <a:pt x="1712" y="151"/>
                  </a:moveTo>
                  <a:cubicBezTo>
                    <a:pt x="1710" y="154"/>
                    <a:pt x="1711" y="158"/>
                    <a:pt x="1707" y="159"/>
                  </a:cubicBezTo>
                  <a:cubicBezTo>
                    <a:pt x="1702" y="154"/>
                    <a:pt x="1695" y="152"/>
                    <a:pt x="1688" y="152"/>
                  </a:cubicBezTo>
                  <a:cubicBezTo>
                    <a:pt x="1678" y="152"/>
                    <a:pt x="1669" y="158"/>
                    <a:pt x="1670" y="171"/>
                  </a:cubicBezTo>
                  <a:cubicBezTo>
                    <a:pt x="1672" y="175"/>
                    <a:pt x="1677" y="176"/>
                    <a:pt x="1683" y="176"/>
                  </a:cubicBezTo>
                  <a:cubicBezTo>
                    <a:pt x="1688" y="176"/>
                    <a:pt x="1694" y="175"/>
                    <a:pt x="1697" y="173"/>
                  </a:cubicBezTo>
                  <a:cubicBezTo>
                    <a:pt x="1702" y="173"/>
                    <a:pt x="1706" y="174"/>
                    <a:pt x="1710" y="174"/>
                  </a:cubicBezTo>
                  <a:cubicBezTo>
                    <a:pt x="1713" y="174"/>
                    <a:pt x="1716" y="174"/>
                    <a:pt x="1718" y="172"/>
                  </a:cubicBezTo>
                  <a:cubicBezTo>
                    <a:pt x="1721" y="174"/>
                    <a:pt x="1724" y="175"/>
                    <a:pt x="1728" y="175"/>
                  </a:cubicBezTo>
                  <a:cubicBezTo>
                    <a:pt x="1735" y="167"/>
                    <a:pt x="1754" y="174"/>
                    <a:pt x="1751" y="158"/>
                  </a:cubicBezTo>
                  <a:cubicBezTo>
                    <a:pt x="1746" y="149"/>
                    <a:pt x="1725" y="153"/>
                    <a:pt x="1712" y="151"/>
                  </a:cubicBezTo>
                  <a:moveTo>
                    <a:pt x="1258" y="133"/>
                  </a:moveTo>
                  <a:cubicBezTo>
                    <a:pt x="1254" y="133"/>
                    <a:pt x="1249" y="137"/>
                    <a:pt x="1253" y="141"/>
                  </a:cubicBezTo>
                  <a:cubicBezTo>
                    <a:pt x="1254" y="141"/>
                    <a:pt x="1254" y="141"/>
                    <a:pt x="1255" y="141"/>
                  </a:cubicBezTo>
                  <a:cubicBezTo>
                    <a:pt x="1260" y="141"/>
                    <a:pt x="1263" y="139"/>
                    <a:pt x="1263" y="135"/>
                  </a:cubicBezTo>
                  <a:cubicBezTo>
                    <a:pt x="1262" y="133"/>
                    <a:pt x="1260" y="133"/>
                    <a:pt x="1258" y="133"/>
                  </a:cubicBezTo>
                  <a:moveTo>
                    <a:pt x="1571" y="217"/>
                  </a:moveTo>
                  <a:cubicBezTo>
                    <a:pt x="1568" y="217"/>
                    <a:pt x="1565" y="216"/>
                    <a:pt x="1563" y="215"/>
                  </a:cubicBezTo>
                  <a:cubicBezTo>
                    <a:pt x="1562" y="210"/>
                    <a:pt x="1568" y="209"/>
                    <a:pt x="1574" y="209"/>
                  </a:cubicBezTo>
                  <a:cubicBezTo>
                    <a:pt x="1578" y="209"/>
                    <a:pt x="1584" y="210"/>
                    <a:pt x="1585" y="212"/>
                  </a:cubicBezTo>
                  <a:cubicBezTo>
                    <a:pt x="1584" y="215"/>
                    <a:pt x="1577" y="217"/>
                    <a:pt x="1571" y="217"/>
                  </a:cubicBezTo>
                  <a:moveTo>
                    <a:pt x="1334" y="125"/>
                  </a:moveTo>
                  <a:cubicBezTo>
                    <a:pt x="1333" y="125"/>
                    <a:pt x="1332" y="125"/>
                    <a:pt x="1332" y="125"/>
                  </a:cubicBezTo>
                  <a:cubicBezTo>
                    <a:pt x="1325" y="129"/>
                    <a:pt x="1316" y="134"/>
                    <a:pt x="1311" y="137"/>
                  </a:cubicBezTo>
                  <a:cubicBezTo>
                    <a:pt x="1313" y="146"/>
                    <a:pt x="1328" y="143"/>
                    <a:pt x="1332" y="150"/>
                  </a:cubicBezTo>
                  <a:cubicBezTo>
                    <a:pt x="1330" y="152"/>
                    <a:pt x="1328" y="152"/>
                    <a:pt x="1326" y="152"/>
                  </a:cubicBezTo>
                  <a:cubicBezTo>
                    <a:pt x="1323" y="152"/>
                    <a:pt x="1319" y="151"/>
                    <a:pt x="1315" y="149"/>
                  </a:cubicBezTo>
                  <a:cubicBezTo>
                    <a:pt x="1311" y="147"/>
                    <a:pt x="1306" y="146"/>
                    <a:pt x="1301" y="146"/>
                  </a:cubicBezTo>
                  <a:cubicBezTo>
                    <a:pt x="1299" y="146"/>
                    <a:pt x="1297" y="146"/>
                    <a:pt x="1295" y="147"/>
                  </a:cubicBezTo>
                  <a:cubicBezTo>
                    <a:pt x="1295" y="152"/>
                    <a:pt x="1307" y="154"/>
                    <a:pt x="1300" y="160"/>
                  </a:cubicBezTo>
                  <a:cubicBezTo>
                    <a:pt x="1292" y="157"/>
                    <a:pt x="1286" y="150"/>
                    <a:pt x="1280" y="150"/>
                  </a:cubicBezTo>
                  <a:cubicBezTo>
                    <a:pt x="1277" y="150"/>
                    <a:pt x="1273" y="152"/>
                    <a:pt x="1270" y="155"/>
                  </a:cubicBezTo>
                  <a:cubicBezTo>
                    <a:pt x="1267" y="151"/>
                    <a:pt x="1258" y="149"/>
                    <a:pt x="1248" y="149"/>
                  </a:cubicBezTo>
                  <a:cubicBezTo>
                    <a:pt x="1245" y="149"/>
                    <a:pt x="1241" y="149"/>
                    <a:pt x="1237" y="150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705" y="498"/>
                    <a:pt x="1705" y="498"/>
                    <a:pt x="1705" y="498"/>
                  </a:cubicBezTo>
                  <a:cubicBezTo>
                    <a:pt x="1705" y="490"/>
                    <a:pt x="1705" y="483"/>
                    <a:pt x="1715" y="479"/>
                  </a:cubicBezTo>
                  <a:cubicBezTo>
                    <a:pt x="1718" y="484"/>
                    <a:pt x="1719" y="491"/>
                    <a:pt x="1719" y="498"/>
                  </a:cubicBezTo>
                  <a:cubicBezTo>
                    <a:pt x="1737" y="498"/>
                    <a:pt x="1737" y="498"/>
                    <a:pt x="1737" y="498"/>
                  </a:cubicBezTo>
                  <a:cubicBezTo>
                    <a:pt x="1737" y="496"/>
                    <a:pt x="1738" y="493"/>
                    <a:pt x="1737" y="491"/>
                  </a:cubicBezTo>
                  <a:cubicBezTo>
                    <a:pt x="1736" y="487"/>
                    <a:pt x="1732" y="484"/>
                    <a:pt x="1732" y="480"/>
                  </a:cubicBezTo>
                  <a:cubicBezTo>
                    <a:pt x="1731" y="477"/>
                    <a:pt x="1734" y="474"/>
                    <a:pt x="1734" y="471"/>
                  </a:cubicBezTo>
                  <a:cubicBezTo>
                    <a:pt x="1734" y="467"/>
                    <a:pt x="1730" y="458"/>
                    <a:pt x="1726" y="455"/>
                  </a:cubicBezTo>
                  <a:cubicBezTo>
                    <a:pt x="1726" y="455"/>
                    <a:pt x="1726" y="455"/>
                    <a:pt x="1726" y="455"/>
                  </a:cubicBezTo>
                  <a:cubicBezTo>
                    <a:pt x="1717" y="455"/>
                    <a:pt x="1721" y="466"/>
                    <a:pt x="1716" y="469"/>
                  </a:cubicBezTo>
                  <a:cubicBezTo>
                    <a:pt x="1708" y="464"/>
                    <a:pt x="1706" y="455"/>
                    <a:pt x="1694" y="455"/>
                  </a:cubicBezTo>
                  <a:cubicBezTo>
                    <a:pt x="1694" y="455"/>
                    <a:pt x="1694" y="455"/>
                    <a:pt x="1694" y="455"/>
                  </a:cubicBezTo>
                  <a:cubicBezTo>
                    <a:pt x="1687" y="455"/>
                    <a:pt x="1682" y="461"/>
                    <a:pt x="1674" y="462"/>
                  </a:cubicBezTo>
                  <a:cubicBezTo>
                    <a:pt x="1668" y="457"/>
                    <a:pt x="1655" y="455"/>
                    <a:pt x="1655" y="448"/>
                  </a:cubicBezTo>
                  <a:cubicBezTo>
                    <a:pt x="1655" y="443"/>
                    <a:pt x="1664" y="444"/>
                    <a:pt x="1671" y="439"/>
                  </a:cubicBezTo>
                  <a:cubicBezTo>
                    <a:pt x="1676" y="435"/>
                    <a:pt x="1679" y="426"/>
                    <a:pt x="1687" y="426"/>
                  </a:cubicBezTo>
                  <a:cubicBezTo>
                    <a:pt x="1688" y="426"/>
                    <a:pt x="1689" y="426"/>
                    <a:pt x="1691" y="427"/>
                  </a:cubicBezTo>
                  <a:cubicBezTo>
                    <a:pt x="1702" y="412"/>
                    <a:pt x="1721" y="394"/>
                    <a:pt x="1746" y="394"/>
                  </a:cubicBezTo>
                  <a:cubicBezTo>
                    <a:pt x="1753" y="394"/>
                    <a:pt x="1760" y="395"/>
                    <a:pt x="1768" y="398"/>
                  </a:cubicBezTo>
                  <a:cubicBezTo>
                    <a:pt x="1772" y="396"/>
                    <a:pt x="1777" y="395"/>
                    <a:pt x="1782" y="395"/>
                  </a:cubicBezTo>
                  <a:cubicBezTo>
                    <a:pt x="1783" y="395"/>
                    <a:pt x="1783" y="395"/>
                    <a:pt x="1783" y="395"/>
                  </a:cubicBezTo>
                  <a:cubicBezTo>
                    <a:pt x="1784" y="395"/>
                    <a:pt x="1784" y="395"/>
                    <a:pt x="1784" y="395"/>
                  </a:cubicBezTo>
                  <a:cubicBezTo>
                    <a:pt x="1786" y="395"/>
                    <a:pt x="1788" y="395"/>
                    <a:pt x="1790" y="395"/>
                  </a:cubicBezTo>
                  <a:cubicBezTo>
                    <a:pt x="1791" y="390"/>
                    <a:pt x="1799" y="387"/>
                    <a:pt x="1806" y="387"/>
                  </a:cubicBezTo>
                  <a:cubicBezTo>
                    <a:pt x="1812" y="387"/>
                    <a:pt x="1817" y="389"/>
                    <a:pt x="1820" y="392"/>
                  </a:cubicBezTo>
                  <a:cubicBezTo>
                    <a:pt x="1821" y="397"/>
                    <a:pt x="1812" y="394"/>
                    <a:pt x="1813" y="400"/>
                  </a:cubicBezTo>
                  <a:cubicBezTo>
                    <a:pt x="1815" y="401"/>
                    <a:pt x="1817" y="402"/>
                    <a:pt x="1819" y="402"/>
                  </a:cubicBezTo>
                  <a:cubicBezTo>
                    <a:pt x="1825" y="402"/>
                    <a:pt x="1830" y="397"/>
                    <a:pt x="1836" y="397"/>
                  </a:cubicBezTo>
                  <a:cubicBezTo>
                    <a:pt x="1836" y="397"/>
                    <a:pt x="1836" y="397"/>
                    <a:pt x="1836" y="397"/>
                  </a:cubicBezTo>
                  <a:cubicBezTo>
                    <a:pt x="1839" y="397"/>
                    <a:pt x="1841" y="398"/>
                    <a:pt x="1844" y="398"/>
                  </a:cubicBezTo>
                  <a:cubicBezTo>
                    <a:pt x="1846" y="399"/>
                    <a:pt x="1849" y="400"/>
                    <a:pt x="1851" y="400"/>
                  </a:cubicBezTo>
                  <a:cubicBezTo>
                    <a:pt x="1853" y="400"/>
                    <a:pt x="1855" y="399"/>
                    <a:pt x="1857" y="397"/>
                  </a:cubicBezTo>
                  <a:cubicBezTo>
                    <a:pt x="1860" y="392"/>
                    <a:pt x="1846" y="393"/>
                    <a:pt x="1843" y="389"/>
                  </a:cubicBezTo>
                  <a:cubicBezTo>
                    <a:pt x="1857" y="384"/>
                    <a:pt x="1864" y="374"/>
                    <a:pt x="1871" y="364"/>
                  </a:cubicBezTo>
                  <a:cubicBezTo>
                    <a:pt x="1875" y="363"/>
                    <a:pt x="1879" y="362"/>
                    <a:pt x="1883" y="362"/>
                  </a:cubicBezTo>
                  <a:cubicBezTo>
                    <a:pt x="1891" y="362"/>
                    <a:pt x="1899" y="364"/>
                    <a:pt x="1904" y="367"/>
                  </a:cubicBezTo>
                  <a:cubicBezTo>
                    <a:pt x="1904" y="372"/>
                    <a:pt x="1898" y="372"/>
                    <a:pt x="1899" y="378"/>
                  </a:cubicBezTo>
                  <a:cubicBezTo>
                    <a:pt x="1902" y="380"/>
                    <a:pt x="1904" y="381"/>
                    <a:pt x="1906" y="381"/>
                  </a:cubicBezTo>
                  <a:cubicBezTo>
                    <a:pt x="1910" y="381"/>
                    <a:pt x="1913" y="379"/>
                    <a:pt x="1917" y="376"/>
                  </a:cubicBezTo>
                  <a:cubicBezTo>
                    <a:pt x="1921" y="374"/>
                    <a:pt x="1925" y="371"/>
                    <a:pt x="1930" y="371"/>
                  </a:cubicBezTo>
                  <a:cubicBezTo>
                    <a:pt x="1930" y="371"/>
                    <a:pt x="1930" y="371"/>
                    <a:pt x="1931" y="371"/>
                  </a:cubicBezTo>
                  <a:cubicBezTo>
                    <a:pt x="1932" y="368"/>
                    <a:pt x="1932" y="365"/>
                    <a:pt x="1931" y="362"/>
                  </a:cubicBezTo>
                  <a:cubicBezTo>
                    <a:pt x="1933" y="359"/>
                    <a:pt x="1939" y="354"/>
                    <a:pt x="1944" y="354"/>
                  </a:cubicBezTo>
                  <a:cubicBezTo>
                    <a:pt x="1946" y="354"/>
                    <a:pt x="1948" y="354"/>
                    <a:pt x="1950" y="356"/>
                  </a:cubicBezTo>
                  <a:cubicBezTo>
                    <a:pt x="1949" y="363"/>
                    <a:pt x="1943" y="365"/>
                    <a:pt x="1943" y="372"/>
                  </a:cubicBezTo>
                  <a:cubicBezTo>
                    <a:pt x="1931" y="380"/>
                    <a:pt x="1917" y="383"/>
                    <a:pt x="1907" y="391"/>
                  </a:cubicBezTo>
                  <a:cubicBezTo>
                    <a:pt x="1903" y="393"/>
                    <a:pt x="1901" y="398"/>
                    <a:pt x="1897" y="401"/>
                  </a:cubicBezTo>
                  <a:cubicBezTo>
                    <a:pt x="1889" y="406"/>
                    <a:pt x="1879" y="409"/>
                    <a:pt x="1869" y="412"/>
                  </a:cubicBezTo>
                  <a:cubicBezTo>
                    <a:pt x="1868" y="424"/>
                    <a:pt x="1855" y="426"/>
                    <a:pt x="1855" y="442"/>
                  </a:cubicBezTo>
                  <a:cubicBezTo>
                    <a:pt x="1854" y="464"/>
                    <a:pt x="1864" y="476"/>
                    <a:pt x="1863" y="493"/>
                  </a:cubicBezTo>
                  <a:cubicBezTo>
                    <a:pt x="1874" y="492"/>
                    <a:pt x="1877" y="485"/>
                    <a:pt x="1887" y="482"/>
                  </a:cubicBezTo>
                  <a:cubicBezTo>
                    <a:pt x="1883" y="469"/>
                    <a:pt x="1895" y="470"/>
                    <a:pt x="1901" y="467"/>
                  </a:cubicBezTo>
                  <a:cubicBezTo>
                    <a:pt x="1904" y="464"/>
                    <a:pt x="1899" y="457"/>
                    <a:pt x="1902" y="454"/>
                  </a:cubicBezTo>
                  <a:cubicBezTo>
                    <a:pt x="1903" y="453"/>
                    <a:pt x="1905" y="453"/>
                    <a:pt x="1906" y="453"/>
                  </a:cubicBezTo>
                  <a:cubicBezTo>
                    <a:pt x="1907" y="453"/>
                    <a:pt x="1909" y="453"/>
                    <a:pt x="1911" y="453"/>
                  </a:cubicBezTo>
                  <a:cubicBezTo>
                    <a:pt x="1912" y="453"/>
                    <a:pt x="1914" y="454"/>
                    <a:pt x="1916" y="454"/>
                  </a:cubicBezTo>
                  <a:cubicBezTo>
                    <a:pt x="1917" y="454"/>
                    <a:pt x="1919" y="453"/>
                    <a:pt x="1920" y="453"/>
                  </a:cubicBezTo>
                  <a:cubicBezTo>
                    <a:pt x="1921" y="445"/>
                    <a:pt x="1915" y="444"/>
                    <a:pt x="1915" y="438"/>
                  </a:cubicBezTo>
                  <a:cubicBezTo>
                    <a:pt x="1917" y="436"/>
                    <a:pt x="1919" y="434"/>
                    <a:pt x="1922" y="433"/>
                  </a:cubicBezTo>
                  <a:cubicBezTo>
                    <a:pt x="1925" y="434"/>
                    <a:pt x="1927" y="436"/>
                    <a:pt x="1930" y="436"/>
                  </a:cubicBezTo>
                  <a:cubicBezTo>
                    <a:pt x="1931" y="436"/>
                    <a:pt x="1932" y="436"/>
                    <a:pt x="1933" y="435"/>
                  </a:cubicBezTo>
                  <a:cubicBezTo>
                    <a:pt x="1936" y="429"/>
                    <a:pt x="1928" y="425"/>
                    <a:pt x="1932" y="417"/>
                  </a:cubicBezTo>
                  <a:cubicBezTo>
                    <a:pt x="1929" y="414"/>
                    <a:pt x="1921" y="414"/>
                    <a:pt x="1920" y="409"/>
                  </a:cubicBezTo>
                  <a:cubicBezTo>
                    <a:pt x="1926" y="401"/>
                    <a:pt x="1931" y="393"/>
                    <a:pt x="1942" y="389"/>
                  </a:cubicBezTo>
                  <a:cubicBezTo>
                    <a:pt x="1944" y="389"/>
                    <a:pt x="1945" y="390"/>
                    <a:pt x="1947" y="390"/>
                  </a:cubicBezTo>
                  <a:cubicBezTo>
                    <a:pt x="1953" y="390"/>
                    <a:pt x="1955" y="384"/>
                    <a:pt x="1961" y="382"/>
                  </a:cubicBezTo>
                  <a:cubicBezTo>
                    <a:pt x="1964" y="383"/>
                    <a:pt x="1963" y="388"/>
                    <a:pt x="1967" y="388"/>
                  </a:cubicBezTo>
                  <a:cubicBezTo>
                    <a:pt x="1967" y="388"/>
                    <a:pt x="1967" y="388"/>
                    <a:pt x="1967" y="388"/>
                  </a:cubicBezTo>
                  <a:cubicBezTo>
                    <a:pt x="1975" y="385"/>
                    <a:pt x="1979" y="379"/>
                    <a:pt x="1989" y="378"/>
                  </a:cubicBezTo>
                  <a:cubicBezTo>
                    <a:pt x="1992" y="384"/>
                    <a:pt x="1994" y="391"/>
                    <a:pt x="2003" y="392"/>
                  </a:cubicBezTo>
                  <a:cubicBezTo>
                    <a:pt x="2011" y="381"/>
                    <a:pt x="2026" y="374"/>
                    <a:pt x="2036" y="365"/>
                  </a:cubicBezTo>
                  <a:cubicBezTo>
                    <a:pt x="2038" y="365"/>
                    <a:pt x="2039" y="365"/>
                    <a:pt x="2040" y="365"/>
                  </a:cubicBezTo>
                  <a:cubicBezTo>
                    <a:pt x="2054" y="365"/>
                    <a:pt x="2061" y="354"/>
                    <a:pt x="2075" y="353"/>
                  </a:cubicBezTo>
                  <a:cubicBezTo>
                    <a:pt x="2079" y="356"/>
                    <a:pt x="2085" y="358"/>
                    <a:pt x="2090" y="358"/>
                  </a:cubicBezTo>
                  <a:cubicBezTo>
                    <a:pt x="2095" y="358"/>
                    <a:pt x="2100" y="355"/>
                    <a:pt x="2100" y="348"/>
                  </a:cubicBezTo>
                  <a:cubicBezTo>
                    <a:pt x="2088" y="344"/>
                    <a:pt x="2089" y="332"/>
                    <a:pt x="2076" y="329"/>
                  </a:cubicBezTo>
                  <a:cubicBezTo>
                    <a:pt x="2076" y="329"/>
                    <a:pt x="2075" y="329"/>
                    <a:pt x="2075" y="329"/>
                  </a:cubicBezTo>
                  <a:cubicBezTo>
                    <a:pt x="2073" y="329"/>
                    <a:pt x="2072" y="330"/>
                    <a:pt x="2071" y="330"/>
                  </a:cubicBezTo>
                  <a:cubicBezTo>
                    <a:pt x="2070" y="330"/>
                    <a:pt x="2069" y="330"/>
                    <a:pt x="2067" y="330"/>
                  </a:cubicBezTo>
                  <a:cubicBezTo>
                    <a:pt x="2066" y="330"/>
                    <a:pt x="2064" y="330"/>
                    <a:pt x="2063" y="328"/>
                  </a:cubicBezTo>
                  <a:cubicBezTo>
                    <a:pt x="2062" y="327"/>
                    <a:pt x="2061" y="326"/>
                    <a:pt x="2062" y="324"/>
                  </a:cubicBezTo>
                  <a:cubicBezTo>
                    <a:pt x="2065" y="320"/>
                    <a:pt x="2068" y="319"/>
                    <a:pt x="2071" y="319"/>
                  </a:cubicBezTo>
                  <a:cubicBezTo>
                    <a:pt x="2075" y="319"/>
                    <a:pt x="2080" y="322"/>
                    <a:pt x="2084" y="324"/>
                  </a:cubicBezTo>
                  <a:cubicBezTo>
                    <a:pt x="2088" y="326"/>
                    <a:pt x="2093" y="329"/>
                    <a:pt x="2097" y="329"/>
                  </a:cubicBezTo>
                  <a:cubicBezTo>
                    <a:pt x="2097" y="329"/>
                    <a:pt x="2098" y="329"/>
                    <a:pt x="2098" y="328"/>
                  </a:cubicBezTo>
                  <a:cubicBezTo>
                    <a:pt x="2104" y="328"/>
                    <a:pt x="2106" y="322"/>
                    <a:pt x="2109" y="317"/>
                  </a:cubicBezTo>
                  <a:cubicBezTo>
                    <a:pt x="2107" y="314"/>
                    <a:pt x="2104" y="312"/>
                    <a:pt x="2104" y="308"/>
                  </a:cubicBezTo>
                  <a:cubicBezTo>
                    <a:pt x="2105" y="306"/>
                    <a:pt x="2108" y="304"/>
                    <a:pt x="2112" y="303"/>
                  </a:cubicBezTo>
                  <a:cubicBezTo>
                    <a:pt x="2116" y="305"/>
                    <a:pt x="2115" y="311"/>
                    <a:pt x="2117" y="315"/>
                  </a:cubicBezTo>
                  <a:cubicBezTo>
                    <a:pt x="2120" y="317"/>
                    <a:pt x="2125" y="317"/>
                    <a:pt x="2131" y="317"/>
                  </a:cubicBezTo>
                  <a:cubicBezTo>
                    <a:pt x="2132" y="317"/>
                    <a:pt x="2133" y="317"/>
                    <a:pt x="2134" y="317"/>
                  </a:cubicBezTo>
                  <a:cubicBezTo>
                    <a:pt x="2135" y="317"/>
                    <a:pt x="2136" y="317"/>
                    <a:pt x="2137" y="317"/>
                  </a:cubicBezTo>
                  <a:cubicBezTo>
                    <a:pt x="2138" y="317"/>
                    <a:pt x="2138" y="317"/>
                    <a:pt x="2138" y="317"/>
                  </a:cubicBezTo>
                  <a:cubicBezTo>
                    <a:pt x="2142" y="326"/>
                    <a:pt x="2154" y="335"/>
                    <a:pt x="2167" y="335"/>
                  </a:cubicBezTo>
                  <a:cubicBezTo>
                    <a:pt x="2170" y="335"/>
                    <a:pt x="2173" y="335"/>
                    <a:pt x="2177" y="333"/>
                  </a:cubicBezTo>
                  <a:cubicBezTo>
                    <a:pt x="2167" y="311"/>
                    <a:pt x="2204" y="317"/>
                    <a:pt x="2203" y="303"/>
                  </a:cubicBezTo>
                  <a:cubicBezTo>
                    <a:pt x="2202" y="302"/>
                    <a:pt x="2201" y="302"/>
                    <a:pt x="2199" y="302"/>
                  </a:cubicBezTo>
                  <a:cubicBezTo>
                    <a:pt x="2199" y="302"/>
                    <a:pt x="2198" y="302"/>
                    <a:pt x="2197" y="302"/>
                  </a:cubicBezTo>
                  <a:cubicBezTo>
                    <a:pt x="2196" y="302"/>
                    <a:pt x="2195" y="302"/>
                    <a:pt x="2195" y="302"/>
                  </a:cubicBezTo>
                  <a:cubicBezTo>
                    <a:pt x="2194" y="302"/>
                    <a:pt x="2193" y="302"/>
                    <a:pt x="2192" y="302"/>
                  </a:cubicBezTo>
                  <a:cubicBezTo>
                    <a:pt x="2192" y="294"/>
                    <a:pt x="2181" y="293"/>
                    <a:pt x="2171" y="293"/>
                  </a:cubicBezTo>
                  <a:cubicBezTo>
                    <a:pt x="2167" y="293"/>
                    <a:pt x="2163" y="293"/>
                    <a:pt x="2160" y="293"/>
                  </a:cubicBezTo>
                  <a:cubicBezTo>
                    <a:pt x="2159" y="298"/>
                    <a:pt x="2166" y="299"/>
                    <a:pt x="2162" y="303"/>
                  </a:cubicBezTo>
                  <a:cubicBezTo>
                    <a:pt x="2161" y="304"/>
                    <a:pt x="2159" y="304"/>
                    <a:pt x="2158" y="304"/>
                  </a:cubicBezTo>
                  <a:cubicBezTo>
                    <a:pt x="2151" y="304"/>
                    <a:pt x="2151" y="294"/>
                    <a:pt x="2152" y="290"/>
                  </a:cubicBezTo>
                  <a:cubicBezTo>
                    <a:pt x="2137" y="278"/>
                    <a:pt x="2109" y="275"/>
                    <a:pt x="2095" y="262"/>
                  </a:cubicBezTo>
                  <a:cubicBezTo>
                    <a:pt x="2094" y="262"/>
                    <a:pt x="2094" y="262"/>
                    <a:pt x="2094" y="262"/>
                  </a:cubicBezTo>
                  <a:cubicBezTo>
                    <a:pt x="2092" y="262"/>
                    <a:pt x="2091" y="262"/>
                    <a:pt x="2090" y="262"/>
                  </a:cubicBezTo>
                  <a:cubicBezTo>
                    <a:pt x="2089" y="262"/>
                    <a:pt x="2088" y="263"/>
                    <a:pt x="2087" y="263"/>
                  </a:cubicBezTo>
                  <a:cubicBezTo>
                    <a:pt x="2086" y="263"/>
                    <a:pt x="2086" y="263"/>
                    <a:pt x="2085" y="263"/>
                  </a:cubicBezTo>
                  <a:cubicBezTo>
                    <a:pt x="2076" y="260"/>
                    <a:pt x="2070" y="253"/>
                    <a:pt x="2059" y="251"/>
                  </a:cubicBezTo>
                  <a:cubicBezTo>
                    <a:pt x="2059" y="251"/>
                    <a:pt x="2058" y="251"/>
                    <a:pt x="2057" y="251"/>
                  </a:cubicBezTo>
                  <a:cubicBezTo>
                    <a:pt x="2053" y="251"/>
                    <a:pt x="2049" y="252"/>
                    <a:pt x="2045" y="253"/>
                  </a:cubicBezTo>
                  <a:cubicBezTo>
                    <a:pt x="2041" y="254"/>
                    <a:pt x="2037" y="254"/>
                    <a:pt x="2033" y="254"/>
                  </a:cubicBezTo>
                  <a:cubicBezTo>
                    <a:pt x="2032" y="254"/>
                    <a:pt x="2031" y="254"/>
                    <a:pt x="2031" y="254"/>
                  </a:cubicBezTo>
                  <a:cubicBezTo>
                    <a:pt x="2022" y="253"/>
                    <a:pt x="2019" y="248"/>
                    <a:pt x="2012" y="248"/>
                  </a:cubicBezTo>
                  <a:cubicBezTo>
                    <a:pt x="2011" y="248"/>
                    <a:pt x="2009" y="248"/>
                    <a:pt x="2007" y="249"/>
                  </a:cubicBezTo>
                  <a:cubicBezTo>
                    <a:pt x="2003" y="253"/>
                    <a:pt x="2009" y="259"/>
                    <a:pt x="2008" y="265"/>
                  </a:cubicBezTo>
                  <a:cubicBezTo>
                    <a:pt x="2006" y="268"/>
                    <a:pt x="2003" y="269"/>
                    <a:pt x="2001" y="269"/>
                  </a:cubicBezTo>
                  <a:cubicBezTo>
                    <a:pt x="1993" y="269"/>
                    <a:pt x="1985" y="259"/>
                    <a:pt x="1979" y="255"/>
                  </a:cubicBezTo>
                  <a:cubicBezTo>
                    <a:pt x="1976" y="256"/>
                    <a:pt x="1974" y="257"/>
                    <a:pt x="1972" y="257"/>
                  </a:cubicBezTo>
                  <a:cubicBezTo>
                    <a:pt x="1969" y="257"/>
                    <a:pt x="1966" y="256"/>
                    <a:pt x="1964" y="256"/>
                  </a:cubicBezTo>
                  <a:cubicBezTo>
                    <a:pt x="1961" y="255"/>
                    <a:pt x="1959" y="255"/>
                    <a:pt x="1956" y="255"/>
                  </a:cubicBezTo>
                  <a:cubicBezTo>
                    <a:pt x="1954" y="255"/>
                    <a:pt x="1951" y="255"/>
                    <a:pt x="1949" y="256"/>
                  </a:cubicBezTo>
                  <a:cubicBezTo>
                    <a:pt x="1945" y="253"/>
                    <a:pt x="1938" y="252"/>
                    <a:pt x="1932" y="252"/>
                  </a:cubicBezTo>
                  <a:cubicBezTo>
                    <a:pt x="1927" y="252"/>
                    <a:pt x="1922" y="253"/>
                    <a:pt x="1919" y="255"/>
                  </a:cubicBezTo>
                  <a:cubicBezTo>
                    <a:pt x="1916" y="259"/>
                    <a:pt x="1918" y="265"/>
                    <a:pt x="1913" y="266"/>
                  </a:cubicBezTo>
                  <a:cubicBezTo>
                    <a:pt x="1909" y="262"/>
                    <a:pt x="1906" y="255"/>
                    <a:pt x="1901" y="251"/>
                  </a:cubicBezTo>
                  <a:cubicBezTo>
                    <a:pt x="1901" y="248"/>
                    <a:pt x="1904" y="247"/>
                    <a:pt x="1903" y="243"/>
                  </a:cubicBezTo>
                  <a:cubicBezTo>
                    <a:pt x="1895" y="235"/>
                    <a:pt x="1876" y="235"/>
                    <a:pt x="1862" y="231"/>
                  </a:cubicBezTo>
                  <a:cubicBezTo>
                    <a:pt x="1856" y="235"/>
                    <a:pt x="1847" y="237"/>
                    <a:pt x="1838" y="237"/>
                  </a:cubicBezTo>
                  <a:cubicBezTo>
                    <a:pt x="1826" y="237"/>
                    <a:pt x="1815" y="234"/>
                    <a:pt x="1811" y="227"/>
                  </a:cubicBezTo>
                  <a:cubicBezTo>
                    <a:pt x="1811" y="227"/>
                    <a:pt x="1811" y="227"/>
                    <a:pt x="1811" y="227"/>
                  </a:cubicBezTo>
                  <a:cubicBezTo>
                    <a:pt x="1809" y="227"/>
                    <a:pt x="1808" y="228"/>
                    <a:pt x="1806" y="228"/>
                  </a:cubicBezTo>
                  <a:cubicBezTo>
                    <a:pt x="1805" y="228"/>
                    <a:pt x="1803" y="228"/>
                    <a:pt x="1802" y="228"/>
                  </a:cubicBezTo>
                  <a:cubicBezTo>
                    <a:pt x="1799" y="228"/>
                    <a:pt x="1796" y="227"/>
                    <a:pt x="1795" y="226"/>
                  </a:cubicBezTo>
                  <a:cubicBezTo>
                    <a:pt x="1795" y="222"/>
                    <a:pt x="1801" y="223"/>
                    <a:pt x="1800" y="219"/>
                  </a:cubicBezTo>
                  <a:cubicBezTo>
                    <a:pt x="1793" y="216"/>
                    <a:pt x="1786" y="212"/>
                    <a:pt x="1775" y="212"/>
                  </a:cubicBezTo>
                  <a:cubicBezTo>
                    <a:pt x="1770" y="218"/>
                    <a:pt x="1761" y="226"/>
                    <a:pt x="1751" y="226"/>
                  </a:cubicBezTo>
                  <a:cubicBezTo>
                    <a:pt x="1751" y="226"/>
                    <a:pt x="1751" y="226"/>
                    <a:pt x="1750" y="226"/>
                  </a:cubicBezTo>
                  <a:cubicBezTo>
                    <a:pt x="1749" y="220"/>
                    <a:pt x="1758" y="215"/>
                    <a:pt x="1760" y="210"/>
                  </a:cubicBezTo>
                  <a:cubicBezTo>
                    <a:pt x="1755" y="207"/>
                    <a:pt x="1744" y="206"/>
                    <a:pt x="1734" y="206"/>
                  </a:cubicBezTo>
                  <a:cubicBezTo>
                    <a:pt x="1725" y="206"/>
                    <a:pt x="1715" y="207"/>
                    <a:pt x="1707" y="207"/>
                  </a:cubicBezTo>
                  <a:cubicBezTo>
                    <a:pt x="1707" y="207"/>
                    <a:pt x="1707" y="207"/>
                    <a:pt x="1707" y="207"/>
                  </a:cubicBezTo>
                  <a:cubicBezTo>
                    <a:pt x="1705" y="207"/>
                    <a:pt x="1704" y="207"/>
                    <a:pt x="1702" y="207"/>
                  </a:cubicBezTo>
                  <a:cubicBezTo>
                    <a:pt x="1701" y="207"/>
                    <a:pt x="1699" y="206"/>
                    <a:pt x="1698" y="206"/>
                  </a:cubicBezTo>
                  <a:cubicBezTo>
                    <a:pt x="1695" y="206"/>
                    <a:pt x="1692" y="207"/>
                    <a:pt x="1692" y="211"/>
                  </a:cubicBezTo>
                  <a:cubicBezTo>
                    <a:pt x="1699" y="212"/>
                    <a:pt x="1701" y="224"/>
                    <a:pt x="1695" y="228"/>
                  </a:cubicBezTo>
                  <a:cubicBezTo>
                    <a:pt x="1686" y="227"/>
                    <a:pt x="1684" y="221"/>
                    <a:pt x="1675" y="220"/>
                  </a:cubicBezTo>
                  <a:cubicBezTo>
                    <a:pt x="1672" y="223"/>
                    <a:pt x="1680" y="227"/>
                    <a:pt x="1676" y="230"/>
                  </a:cubicBezTo>
                  <a:cubicBezTo>
                    <a:pt x="1667" y="229"/>
                    <a:pt x="1666" y="223"/>
                    <a:pt x="1659" y="223"/>
                  </a:cubicBezTo>
                  <a:cubicBezTo>
                    <a:pt x="1658" y="223"/>
                    <a:pt x="1658" y="223"/>
                    <a:pt x="1657" y="223"/>
                  </a:cubicBezTo>
                  <a:cubicBezTo>
                    <a:pt x="1652" y="223"/>
                    <a:pt x="1648" y="231"/>
                    <a:pt x="1641" y="231"/>
                  </a:cubicBezTo>
                  <a:cubicBezTo>
                    <a:pt x="1640" y="231"/>
                    <a:pt x="1639" y="231"/>
                    <a:pt x="1639" y="231"/>
                  </a:cubicBezTo>
                  <a:cubicBezTo>
                    <a:pt x="1632" y="231"/>
                    <a:pt x="1632" y="229"/>
                    <a:pt x="1625" y="224"/>
                  </a:cubicBezTo>
                  <a:cubicBezTo>
                    <a:pt x="1619" y="229"/>
                    <a:pt x="1618" y="239"/>
                    <a:pt x="1609" y="239"/>
                  </a:cubicBezTo>
                  <a:cubicBezTo>
                    <a:pt x="1609" y="239"/>
                    <a:pt x="1609" y="239"/>
                    <a:pt x="1609" y="239"/>
                  </a:cubicBezTo>
                  <a:cubicBezTo>
                    <a:pt x="1602" y="239"/>
                    <a:pt x="1597" y="228"/>
                    <a:pt x="1591" y="223"/>
                  </a:cubicBezTo>
                  <a:cubicBezTo>
                    <a:pt x="1588" y="220"/>
                    <a:pt x="1583" y="222"/>
                    <a:pt x="1584" y="217"/>
                  </a:cubicBezTo>
                  <a:cubicBezTo>
                    <a:pt x="1585" y="217"/>
                    <a:pt x="1586" y="218"/>
                    <a:pt x="1587" y="218"/>
                  </a:cubicBezTo>
                  <a:cubicBezTo>
                    <a:pt x="1591" y="218"/>
                    <a:pt x="1592" y="215"/>
                    <a:pt x="1594" y="213"/>
                  </a:cubicBezTo>
                  <a:cubicBezTo>
                    <a:pt x="1592" y="202"/>
                    <a:pt x="1582" y="195"/>
                    <a:pt x="1569" y="195"/>
                  </a:cubicBezTo>
                  <a:cubicBezTo>
                    <a:pt x="1565" y="195"/>
                    <a:pt x="1561" y="195"/>
                    <a:pt x="1558" y="197"/>
                  </a:cubicBezTo>
                  <a:cubicBezTo>
                    <a:pt x="1551" y="195"/>
                    <a:pt x="1546" y="192"/>
                    <a:pt x="1538" y="191"/>
                  </a:cubicBezTo>
                  <a:cubicBezTo>
                    <a:pt x="1529" y="196"/>
                    <a:pt x="1529" y="206"/>
                    <a:pt x="1531" y="213"/>
                  </a:cubicBezTo>
                  <a:cubicBezTo>
                    <a:pt x="1520" y="207"/>
                    <a:pt x="1501" y="207"/>
                    <a:pt x="1488" y="203"/>
                  </a:cubicBezTo>
                  <a:cubicBezTo>
                    <a:pt x="1487" y="200"/>
                    <a:pt x="1491" y="200"/>
                    <a:pt x="1490" y="196"/>
                  </a:cubicBezTo>
                  <a:cubicBezTo>
                    <a:pt x="1480" y="194"/>
                    <a:pt x="1466" y="189"/>
                    <a:pt x="1453" y="189"/>
                  </a:cubicBezTo>
                  <a:cubicBezTo>
                    <a:pt x="1447" y="189"/>
                    <a:pt x="1441" y="191"/>
                    <a:pt x="1436" y="194"/>
                  </a:cubicBezTo>
                  <a:cubicBezTo>
                    <a:pt x="1428" y="190"/>
                    <a:pt x="1417" y="189"/>
                    <a:pt x="1407" y="186"/>
                  </a:cubicBezTo>
                  <a:cubicBezTo>
                    <a:pt x="1403" y="187"/>
                    <a:pt x="1402" y="191"/>
                    <a:pt x="1401" y="195"/>
                  </a:cubicBezTo>
                  <a:cubicBezTo>
                    <a:pt x="1391" y="198"/>
                    <a:pt x="1381" y="205"/>
                    <a:pt x="1369" y="205"/>
                  </a:cubicBezTo>
                  <a:cubicBezTo>
                    <a:pt x="1369" y="205"/>
                    <a:pt x="1368" y="205"/>
                    <a:pt x="1368" y="205"/>
                  </a:cubicBezTo>
                  <a:cubicBezTo>
                    <a:pt x="1363" y="208"/>
                    <a:pt x="1361" y="213"/>
                    <a:pt x="1354" y="213"/>
                  </a:cubicBezTo>
                  <a:cubicBezTo>
                    <a:pt x="1350" y="205"/>
                    <a:pt x="1361" y="196"/>
                    <a:pt x="1373" y="193"/>
                  </a:cubicBezTo>
                  <a:cubicBezTo>
                    <a:pt x="1376" y="192"/>
                    <a:pt x="1381" y="193"/>
                    <a:pt x="1385" y="191"/>
                  </a:cubicBezTo>
                  <a:cubicBezTo>
                    <a:pt x="1392" y="188"/>
                    <a:pt x="1396" y="181"/>
                    <a:pt x="1403" y="178"/>
                  </a:cubicBezTo>
                  <a:cubicBezTo>
                    <a:pt x="1406" y="177"/>
                    <a:pt x="1409" y="178"/>
                    <a:pt x="1413" y="176"/>
                  </a:cubicBezTo>
                  <a:cubicBezTo>
                    <a:pt x="1419" y="174"/>
                    <a:pt x="1426" y="168"/>
                    <a:pt x="1435" y="168"/>
                  </a:cubicBezTo>
                  <a:cubicBezTo>
                    <a:pt x="1432" y="161"/>
                    <a:pt x="1436" y="159"/>
                    <a:pt x="1438" y="153"/>
                  </a:cubicBezTo>
                  <a:cubicBezTo>
                    <a:pt x="1429" y="150"/>
                    <a:pt x="1421" y="139"/>
                    <a:pt x="1410" y="137"/>
                  </a:cubicBezTo>
                  <a:cubicBezTo>
                    <a:pt x="1410" y="137"/>
                    <a:pt x="1409" y="137"/>
                    <a:pt x="1408" y="137"/>
                  </a:cubicBezTo>
                  <a:cubicBezTo>
                    <a:pt x="1405" y="137"/>
                    <a:pt x="1401" y="138"/>
                    <a:pt x="1398" y="139"/>
                  </a:cubicBezTo>
                  <a:cubicBezTo>
                    <a:pt x="1394" y="140"/>
                    <a:pt x="1390" y="141"/>
                    <a:pt x="1386" y="141"/>
                  </a:cubicBezTo>
                  <a:cubicBezTo>
                    <a:pt x="1386" y="141"/>
                    <a:pt x="1385" y="141"/>
                    <a:pt x="1385" y="141"/>
                  </a:cubicBezTo>
                  <a:cubicBezTo>
                    <a:pt x="1380" y="143"/>
                    <a:pt x="1381" y="151"/>
                    <a:pt x="1374" y="151"/>
                  </a:cubicBezTo>
                  <a:cubicBezTo>
                    <a:pt x="1374" y="151"/>
                    <a:pt x="1373" y="150"/>
                    <a:pt x="1373" y="150"/>
                  </a:cubicBezTo>
                  <a:cubicBezTo>
                    <a:pt x="1370" y="148"/>
                    <a:pt x="1374" y="145"/>
                    <a:pt x="1372" y="142"/>
                  </a:cubicBezTo>
                  <a:cubicBezTo>
                    <a:pt x="1365" y="141"/>
                    <a:pt x="1358" y="140"/>
                    <a:pt x="1356" y="136"/>
                  </a:cubicBezTo>
                  <a:cubicBezTo>
                    <a:pt x="1357" y="134"/>
                    <a:pt x="1362" y="132"/>
                    <a:pt x="1359" y="129"/>
                  </a:cubicBezTo>
                  <a:cubicBezTo>
                    <a:pt x="1358" y="129"/>
                    <a:pt x="1358" y="129"/>
                    <a:pt x="1357" y="129"/>
                  </a:cubicBezTo>
                  <a:cubicBezTo>
                    <a:pt x="1353" y="129"/>
                    <a:pt x="1348" y="128"/>
                    <a:pt x="1344" y="127"/>
                  </a:cubicBezTo>
                  <a:cubicBezTo>
                    <a:pt x="1340" y="126"/>
                    <a:pt x="1336" y="125"/>
                    <a:pt x="1334" y="125"/>
                  </a:cubicBezTo>
                  <a:moveTo>
                    <a:pt x="1328" y="92"/>
                  </a:moveTo>
                  <a:cubicBezTo>
                    <a:pt x="1322" y="92"/>
                    <a:pt x="1315" y="97"/>
                    <a:pt x="1311" y="99"/>
                  </a:cubicBezTo>
                  <a:cubicBezTo>
                    <a:pt x="1310" y="110"/>
                    <a:pt x="1297" y="111"/>
                    <a:pt x="1296" y="122"/>
                  </a:cubicBezTo>
                  <a:cubicBezTo>
                    <a:pt x="1297" y="122"/>
                    <a:pt x="1298" y="122"/>
                    <a:pt x="1300" y="122"/>
                  </a:cubicBezTo>
                  <a:cubicBezTo>
                    <a:pt x="1306" y="122"/>
                    <a:pt x="1310" y="117"/>
                    <a:pt x="1316" y="116"/>
                  </a:cubicBezTo>
                  <a:cubicBezTo>
                    <a:pt x="1318" y="116"/>
                    <a:pt x="1319" y="116"/>
                    <a:pt x="1321" y="116"/>
                  </a:cubicBezTo>
                  <a:cubicBezTo>
                    <a:pt x="1324" y="116"/>
                    <a:pt x="1328" y="116"/>
                    <a:pt x="1331" y="117"/>
                  </a:cubicBezTo>
                  <a:cubicBezTo>
                    <a:pt x="1335" y="117"/>
                    <a:pt x="1339" y="117"/>
                    <a:pt x="1342" y="117"/>
                  </a:cubicBezTo>
                  <a:cubicBezTo>
                    <a:pt x="1347" y="117"/>
                    <a:pt x="1352" y="117"/>
                    <a:pt x="1356" y="114"/>
                  </a:cubicBezTo>
                  <a:cubicBezTo>
                    <a:pt x="1355" y="106"/>
                    <a:pt x="1349" y="103"/>
                    <a:pt x="1345" y="98"/>
                  </a:cubicBezTo>
                  <a:cubicBezTo>
                    <a:pt x="1343" y="97"/>
                    <a:pt x="1340" y="97"/>
                    <a:pt x="1337" y="97"/>
                  </a:cubicBezTo>
                  <a:cubicBezTo>
                    <a:pt x="1337" y="97"/>
                    <a:pt x="1336" y="97"/>
                    <a:pt x="1335" y="97"/>
                  </a:cubicBezTo>
                  <a:cubicBezTo>
                    <a:pt x="1333" y="93"/>
                    <a:pt x="1331" y="92"/>
                    <a:pt x="1328" y="92"/>
                  </a:cubicBezTo>
                  <a:moveTo>
                    <a:pt x="1246" y="80"/>
                  </a:moveTo>
                  <a:cubicBezTo>
                    <a:pt x="1247" y="76"/>
                    <a:pt x="1249" y="75"/>
                    <a:pt x="1253" y="75"/>
                  </a:cubicBezTo>
                  <a:cubicBezTo>
                    <a:pt x="1256" y="75"/>
                    <a:pt x="1259" y="76"/>
                    <a:pt x="1262" y="76"/>
                  </a:cubicBezTo>
                  <a:cubicBezTo>
                    <a:pt x="1261" y="80"/>
                    <a:pt x="1256" y="80"/>
                    <a:pt x="1250" y="80"/>
                  </a:cubicBezTo>
                  <a:cubicBezTo>
                    <a:pt x="1250" y="80"/>
                    <a:pt x="1249" y="80"/>
                    <a:pt x="1249" y="80"/>
                  </a:cubicBezTo>
                  <a:cubicBezTo>
                    <a:pt x="1249" y="80"/>
                    <a:pt x="1248" y="80"/>
                    <a:pt x="1248" y="80"/>
                  </a:cubicBezTo>
                  <a:cubicBezTo>
                    <a:pt x="1247" y="80"/>
                    <a:pt x="1247" y="80"/>
                    <a:pt x="1246" y="80"/>
                  </a:cubicBezTo>
                  <a:moveTo>
                    <a:pt x="1259" y="53"/>
                  </a:moveTo>
                  <a:cubicBezTo>
                    <a:pt x="1254" y="58"/>
                    <a:pt x="1246" y="60"/>
                    <a:pt x="1237" y="62"/>
                  </a:cubicBezTo>
                  <a:cubicBezTo>
                    <a:pt x="1237" y="80"/>
                    <a:pt x="1237" y="80"/>
                    <a:pt x="1237" y="80"/>
                  </a:cubicBezTo>
                  <a:cubicBezTo>
                    <a:pt x="1239" y="81"/>
                    <a:pt x="1242" y="81"/>
                    <a:pt x="1244" y="81"/>
                  </a:cubicBezTo>
                  <a:cubicBezTo>
                    <a:pt x="1244" y="84"/>
                    <a:pt x="1241" y="84"/>
                    <a:pt x="1239" y="85"/>
                  </a:cubicBezTo>
                  <a:cubicBezTo>
                    <a:pt x="1238" y="84"/>
                    <a:pt x="1238" y="84"/>
                    <a:pt x="1237" y="84"/>
                  </a:cubicBezTo>
                  <a:cubicBezTo>
                    <a:pt x="1237" y="92"/>
                    <a:pt x="1237" y="92"/>
                    <a:pt x="1237" y="92"/>
                  </a:cubicBezTo>
                  <a:cubicBezTo>
                    <a:pt x="1238" y="92"/>
                    <a:pt x="1238" y="92"/>
                    <a:pt x="1239" y="92"/>
                  </a:cubicBezTo>
                  <a:cubicBezTo>
                    <a:pt x="1243" y="98"/>
                    <a:pt x="1255" y="99"/>
                    <a:pt x="1262" y="104"/>
                  </a:cubicBezTo>
                  <a:cubicBezTo>
                    <a:pt x="1263" y="104"/>
                    <a:pt x="1264" y="104"/>
                    <a:pt x="1265" y="104"/>
                  </a:cubicBezTo>
                  <a:cubicBezTo>
                    <a:pt x="1269" y="104"/>
                    <a:pt x="1273" y="105"/>
                    <a:pt x="1277" y="106"/>
                  </a:cubicBezTo>
                  <a:cubicBezTo>
                    <a:pt x="1281" y="108"/>
                    <a:pt x="1284" y="109"/>
                    <a:pt x="1288" y="109"/>
                  </a:cubicBezTo>
                  <a:cubicBezTo>
                    <a:pt x="1291" y="109"/>
                    <a:pt x="1294" y="107"/>
                    <a:pt x="1297" y="103"/>
                  </a:cubicBezTo>
                  <a:cubicBezTo>
                    <a:pt x="1295" y="95"/>
                    <a:pt x="1299" y="92"/>
                    <a:pt x="1302" y="86"/>
                  </a:cubicBezTo>
                  <a:cubicBezTo>
                    <a:pt x="1300" y="83"/>
                    <a:pt x="1296" y="81"/>
                    <a:pt x="1292" y="81"/>
                  </a:cubicBezTo>
                  <a:cubicBezTo>
                    <a:pt x="1289" y="81"/>
                    <a:pt x="1285" y="82"/>
                    <a:pt x="1282" y="84"/>
                  </a:cubicBezTo>
                  <a:cubicBezTo>
                    <a:pt x="1279" y="82"/>
                    <a:pt x="1283" y="81"/>
                    <a:pt x="1282" y="77"/>
                  </a:cubicBezTo>
                  <a:cubicBezTo>
                    <a:pt x="1281" y="76"/>
                    <a:pt x="1279" y="76"/>
                    <a:pt x="1278" y="76"/>
                  </a:cubicBezTo>
                  <a:cubicBezTo>
                    <a:pt x="1277" y="76"/>
                    <a:pt x="1275" y="76"/>
                    <a:pt x="1274" y="77"/>
                  </a:cubicBezTo>
                  <a:cubicBezTo>
                    <a:pt x="1273" y="77"/>
                    <a:pt x="1272" y="77"/>
                    <a:pt x="1271" y="77"/>
                  </a:cubicBezTo>
                  <a:cubicBezTo>
                    <a:pt x="1269" y="77"/>
                    <a:pt x="1268" y="77"/>
                    <a:pt x="1267" y="75"/>
                  </a:cubicBezTo>
                  <a:cubicBezTo>
                    <a:pt x="1269" y="70"/>
                    <a:pt x="1281" y="73"/>
                    <a:pt x="1280" y="65"/>
                  </a:cubicBezTo>
                  <a:cubicBezTo>
                    <a:pt x="1271" y="63"/>
                    <a:pt x="1267" y="56"/>
                    <a:pt x="1259" y="53"/>
                  </a:cubicBezTo>
                  <a:moveTo>
                    <a:pt x="3248" y="1479"/>
                  </a:moveTo>
                  <a:cubicBezTo>
                    <a:pt x="3243" y="1479"/>
                    <a:pt x="3242" y="1482"/>
                    <a:pt x="3241" y="1486"/>
                  </a:cubicBezTo>
                  <a:cubicBezTo>
                    <a:pt x="3242" y="1488"/>
                    <a:pt x="3245" y="1488"/>
                    <a:pt x="3247" y="1488"/>
                  </a:cubicBezTo>
                  <a:cubicBezTo>
                    <a:pt x="3250" y="1488"/>
                    <a:pt x="3253" y="1488"/>
                    <a:pt x="3253" y="1486"/>
                  </a:cubicBezTo>
                  <a:cubicBezTo>
                    <a:pt x="3254" y="1482"/>
                    <a:pt x="3252" y="1481"/>
                    <a:pt x="3250" y="1479"/>
                  </a:cubicBezTo>
                  <a:cubicBezTo>
                    <a:pt x="3249" y="1479"/>
                    <a:pt x="3249" y="1479"/>
                    <a:pt x="3248" y="1479"/>
                  </a:cubicBezTo>
                  <a:moveTo>
                    <a:pt x="780" y="1068"/>
                  </a:moveTo>
                  <a:cubicBezTo>
                    <a:pt x="779" y="1068"/>
                    <a:pt x="779" y="1068"/>
                    <a:pt x="779" y="1068"/>
                  </a:cubicBezTo>
                  <a:cubicBezTo>
                    <a:pt x="773" y="1072"/>
                    <a:pt x="776" y="1080"/>
                    <a:pt x="767" y="1083"/>
                  </a:cubicBezTo>
                  <a:cubicBezTo>
                    <a:pt x="766" y="1085"/>
                    <a:pt x="765" y="1088"/>
                    <a:pt x="766" y="1091"/>
                  </a:cubicBezTo>
                  <a:cubicBezTo>
                    <a:pt x="758" y="1098"/>
                    <a:pt x="742" y="1098"/>
                    <a:pt x="733" y="1104"/>
                  </a:cubicBezTo>
                  <a:cubicBezTo>
                    <a:pt x="726" y="1116"/>
                    <a:pt x="736" y="1126"/>
                    <a:pt x="732" y="1137"/>
                  </a:cubicBezTo>
                  <a:cubicBezTo>
                    <a:pt x="731" y="1142"/>
                    <a:pt x="722" y="1145"/>
                    <a:pt x="721" y="1150"/>
                  </a:cubicBezTo>
                  <a:cubicBezTo>
                    <a:pt x="721" y="1153"/>
                    <a:pt x="725" y="1156"/>
                    <a:pt x="726" y="1160"/>
                  </a:cubicBezTo>
                  <a:cubicBezTo>
                    <a:pt x="727" y="1167"/>
                    <a:pt x="724" y="1174"/>
                    <a:pt x="728" y="1180"/>
                  </a:cubicBezTo>
                  <a:cubicBezTo>
                    <a:pt x="733" y="1183"/>
                    <a:pt x="740" y="1187"/>
                    <a:pt x="748" y="1187"/>
                  </a:cubicBezTo>
                  <a:cubicBezTo>
                    <a:pt x="750" y="1187"/>
                    <a:pt x="752" y="1187"/>
                    <a:pt x="755" y="1186"/>
                  </a:cubicBezTo>
                  <a:cubicBezTo>
                    <a:pt x="764" y="1183"/>
                    <a:pt x="769" y="1165"/>
                    <a:pt x="773" y="1154"/>
                  </a:cubicBezTo>
                  <a:cubicBezTo>
                    <a:pt x="775" y="1148"/>
                    <a:pt x="778" y="1142"/>
                    <a:pt x="779" y="1138"/>
                  </a:cubicBezTo>
                  <a:cubicBezTo>
                    <a:pt x="779" y="1135"/>
                    <a:pt x="778" y="1132"/>
                    <a:pt x="779" y="1129"/>
                  </a:cubicBezTo>
                  <a:cubicBezTo>
                    <a:pt x="781" y="1123"/>
                    <a:pt x="787" y="1118"/>
                    <a:pt x="788" y="1113"/>
                  </a:cubicBezTo>
                  <a:cubicBezTo>
                    <a:pt x="788" y="1108"/>
                    <a:pt x="786" y="1105"/>
                    <a:pt x="787" y="1103"/>
                  </a:cubicBezTo>
                  <a:cubicBezTo>
                    <a:pt x="788" y="1096"/>
                    <a:pt x="797" y="1093"/>
                    <a:pt x="797" y="1088"/>
                  </a:cubicBezTo>
                  <a:cubicBezTo>
                    <a:pt x="797" y="1084"/>
                    <a:pt x="786" y="1068"/>
                    <a:pt x="780" y="1068"/>
                  </a:cubicBezTo>
                  <a:moveTo>
                    <a:pt x="733" y="1067"/>
                  </a:moveTo>
                  <a:cubicBezTo>
                    <a:pt x="728" y="1067"/>
                    <a:pt x="723" y="1069"/>
                    <a:pt x="722" y="1074"/>
                  </a:cubicBezTo>
                  <a:cubicBezTo>
                    <a:pt x="729" y="1076"/>
                    <a:pt x="738" y="1076"/>
                    <a:pt x="743" y="1078"/>
                  </a:cubicBezTo>
                  <a:cubicBezTo>
                    <a:pt x="747" y="1071"/>
                    <a:pt x="740" y="1067"/>
                    <a:pt x="733" y="1067"/>
                  </a:cubicBezTo>
                  <a:moveTo>
                    <a:pt x="818" y="1010"/>
                  </a:moveTo>
                  <a:cubicBezTo>
                    <a:pt x="806" y="1010"/>
                    <a:pt x="811" y="1021"/>
                    <a:pt x="813" y="1027"/>
                  </a:cubicBezTo>
                  <a:cubicBezTo>
                    <a:pt x="814" y="1027"/>
                    <a:pt x="815" y="1027"/>
                    <a:pt x="815" y="1027"/>
                  </a:cubicBezTo>
                  <a:cubicBezTo>
                    <a:pt x="817" y="1027"/>
                    <a:pt x="819" y="1026"/>
                    <a:pt x="821" y="1026"/>
                  </a:cubicBezTo>
                  <a:cubicBezTo>
                    <a:pt x="822" y="1022"/>
                    <a:pt x="821" y="1015"/>
                    <a:pt x="820" y="1010"/>
                  </a:cubicBezTo>
                  <a:cubicBezTo>
                    <a:pt x="819" y="1010"/>
                    <a:pt x="819" y="1010"/>
                    <a:pt x="818" y="1010"/>
                  </a:cubicBezTo>
                  <a:moveTo>
                    <a:pt x="687" y="997"/>
                  </a:moveTo>
                  <a:cubicBezTo>
                    <a:pt x="393" y="997"/>
                    <a:pt x="393" y="997"/>
                    <a:pt x="393" y="997"/>
                  </a:cubicBezTo>
                  <a:cubicBezTo>
                    <a:pt x="397" y="1000"/>
                    <a:pt x="401" y="1003"/>
                    <a:pt x="403" y="1007"/>
                  </a:cubicBezTo>
                  <a:cubicBezTo>
                    <a:pt x="405" y="1010"/>
                    <a:pt x="404" y="1013"/>
                    <a:pt x="405" y="1016"/>
                  </a:cubicBezTo>
                  <a:cubicBezTo>
                    <a:pt x="406" y="1023"/>
                    <a:pt x="414" y="1028"/>
                    <a:pt x="416" y="1035"/>
                  </a:cubicBezTo>
                  <a:cubicBezTo>
                    <a:pt x="416" y="1038"/>
                    <a:pt x="415" y="1041"/>
                    <a:pt x="416" y="1045"/>
                  </a:cubicBezTo>
                  <a:cubicBezTo>
                    <a:pt x="417" y="1049"/>
                    <a:pt x="422" y="1052"/>
                    <a:pt x="422" y="1056"/>
                  </a:cubicBezTo>
                  <a:cubicBezTo>
                    <a:pt x="424" y="1069"/>
                    <a:pt x="414" y="1074"/>
                    <a:pt x="411" y="1081"/>
                  </a:cubicBezTo>
                  <a:cubicBezTo>
                    <a:pt x="410" y="1084"/>
                    <a:pt x="411" y="1088"/>
                    <a:pt x="410" y="1090"/>
                  </a:cubicBezTo>
                  <a:cubicBezTo>
                    <a:pt x="408" y="1094"/>
                    <a:pt x="404" y="1096"/>
                    <a:pt x="402" y="1099"/>
                  </a:cubicBezTo>
                  <a:cubicBezTo>
                    <a:pt x="401" y="1103"/>
                    <a:pt x="401" y="1120"/>
                    <a:pt x="402" y="1124"/>
                  </a:cubicBezTo>
                  <a:cubicBezTo>
                    <a:pt x="404" y="1131"/>
                    <a:pt x="420" y="1136"/>
                    <a:pt x="415" y="1144"/>
                  </a:cubicBezTo>
                  <a:cubicBezTo>
                    <a:pt x="429" y="1158"/>
                    <a:pt x="427" y="1184"/>
                    <a:pt x="437" y="1200"/>
                  </a:cubicBezTo>
                  <a:cubicBezTo>
                    <a:pt x="445" y="1215"/>
                    <a:pt x="462" y="1228"/>
                    <a:pt x="467" y="1245"/>
                  </a:cubicBezTo>
                  <a:cubicBezTo>
                    <a:pt x="469" y="1254"/>
                    <a:pt x="466" y="1264"/>
                    <a:pt x="474" y="1270"/>
                  </a:cubicBezTo>
                  <a:cubicBezTo>
                    <a:pt x="481" y="1271"/>
                    <a:pt x="488" y="1272"/>
                    <a:pt x="495" y="1272"/>
                  </a:cubicBezTo>
                  <a:cubicBezTo>
                    <a:pt x="500" y="1272"/>
                    <a:pt x="504" y="1271"/>
                    <a:pt x="509" y="1270"/>
                  </a:cubicBezTo>
                  <a:cubicBezTo>
                    <a:pt x="512" y="1270"/>
                    <a:pt x="515" y="1266"/>
                    <a:pt x="519" y="1266"/>
                  </a:cubicBezTo>
                  <a:cubicBezTo>
                    <a:pt x="521" y="1265"/>
                    <a:pt x="523" y="1265"/>
                    <a:pt x="525" y="1265"/>
                  </a:cubicBezTo>
                  <a:cubicBezTo>
                    <a:pt x="526" y="1265"/>
                    <a:pt x="527" y="1265"/>
                    <a:pt x="528" y="1265"/>
                  </a:cubicBezTo>
                  <a:cubicBezTo>
                    <a:pt x="529" y="1265"/>
                    <a:pt x="530" y="1265"/>
                    <a:pt x="530" y="1265"/>
                  </a:cubicBezTo>
                  <a:cubicBezTo>
                    <a:pt x="532" y="1265"/>
                    <a:pt x="534" y="1265"/>
                    <a:pt x="536" y="1265"/>
                  </a:cubicBezTo>
                  <a:cubicBezTo>
                    <a:pt x="541" y="1264"/>
                    <a:pt x="545" y="1262"/>
                    <a:pt x="550" y="1261"/>
                  </a:cubicBezTo>
                  <a:cubicBezTo>
                    <a:pt x="550" y="1261"/>
                    <a:pt x="551" y="1261"/>
                    <a:pt x="551" y="1261"/>
                  </a:cubicBezTo>
                  <a:cubicBezTo>
                    <a:pt x="552" y="1261"/>
                    <a:pt x="554" y="1261"/>
                    <a:pt x="555" y="1261"/>
                  </a:cubicBezTo>
                  <a:cubicBezTo>
                    <a:pt x="556" y="1261"/>
                    <a:pt x="557" y="1261"/>
                    <a:pt x="558" y="1261"/>
                  </a:cubicBezTo>
                  <a:cubicBezTo>
                    <a:pt x="559" y="1261"/>
                    <a:pt x="560" y="1261"/>
                    <a:pt x="561" y="1261"/>
                  </a:cubicBezTo>
                  <a:cubicBezTo>
                    <a:pt x="570" y="1259"/>
                    <a:pt x="572" y="1249"/>
                    <a:pt x="580" y="1243"/>
                  </a:cubicBezTo>
                  <a:cubicBezTo>
                    <a:pt x="586" y="1239"/>
                    <a:pt x="593" y="1240"/>
                    <a:pt x="596" y="1234"/>
                  </a:cubicBezTo>
                  <a:cubicBezTo>
                    <a:pt x="597" y="1230"/>
                    <a:pt x="595" y="1227"/>
                    <a:pt x="594" y="1224"/>
                  </a:cubicBezTo>
                  <a:cubicBezTo>
                    <a:pt x="600" y="1217"/>
                    <a:pt x="613" y="1215"/>
                    <a:pt x="616" y="1205"/>
                  </a:cubicBezTo>
                  <a:cubicBezTo>
                    <a:pt x="617" y="1201"/>
                    <a:pt x="615" y="1197"/>
                    <a:pt x="616" y="1194"/>
                  </a:cubicBezTo>
                  <a:cubicBezTo>
                    <a:pt x="618" y="1186"/>
                    <a:pt x="627" y="1184"/>
                    <a:pt x="636" y="1181"/>
                  </a:cubicBezTo>
                  <a:cubicBezTo>
                    <a:pt x="640" y="1173"/>
                    <a:pt x="646" y="1161"/>
                    <a:pt x="642" y="1149"/>
                  </a:cubicBezTo>
                  <a:cubicBezTo>
                    <a:pt x="640" y="1145"/>
                    <a:pt x="635" y="1143"/>
                    <a:pt x="636" y="1139"/>
                  </a:cubicBezTo>
                  <a:cubicBezTo>
                    <a:pt x="637" y="1135"/>
                    <a:pt x="647" y="1129"/>
                    <a:pt x="650" y="1127"/>
                  </a:cubicBezTo>
                  <a:cubicBezTo>
                    <a:pt x="655" y="1123"/>
                    <a:pt x="661" y="1117"/>
                    <a:pt x="666" y="1115"/>
                  </a:cubicBezTo>
                  <a:cubicBezTo>
                    <a:pt x="679" y="1108"/>
                    <a:pt x="695" y="1105"/>
                    <a:pt x="697" y="1090"/>
                  </a:cubicBezTo>
                  <a:cubicBezTo>
                    <a:pt x="698" y="1084"/>
                    <a:pt x="694" y="1072"/>
                    <a:pt x="694" y="1064"/>
                  </a:cubicBezTo>
                  <a:cubicBezTo>
                    <a:pt x="693" y="1054"/>
                    <a:pt x="689" y="1054"/>
                    <a:pt x="687" y="1045"/>
                  </a:cubicBezTo>
                  <a:cubicBezTo>
                    <a:pt x="686" y="1042"/>
                    <a:pt x="689" y="1036"/>
                    <a:pt x="688" y="1032"/>
                  </a:cubicBezTo>
                  <a:cubicBezTo>
                    <a:pt x="687" y="1027"/>
                    <a:pt x="680" y="1023"/>
                    <a:pt x="679" y="1017"/>
                  </a:cubicBezTo>
                  <a:cubicBezTo>
                    <a:pt x="678" y="1010"/>
                    <a:pt x="682" y="1003"/>
                    <a:pt x="687" y="997"/>
                  </a:cubicBezTo>
                  <a:moveTo>
                    <a:pt x="3157" y="1349"/>
                  </a:moveTo>
                  <a:cubicBezTo>
                    <a:pt x="3154" y="1348"/>
                    <a:pt x="3153" y="1346"/>
                    <a:pt x="3154" y="1343"/>
                  </a:cubicBezTo>
                  <a:cubicBezTo>
                    <a:pt x="3157" y="1343"/>
                    <a:pt x="3157" y="1343"/>
                    <a:pt x="3157" y="1343"/>
                  </a:cubicBezTo>
                  <a:cubicBezTo>
                    <a:pt x="3159" y="1344"/>
                    <a:pt x="3159" y="1348"/>
                    <a:pt x="3157" y="1349"/>
                  </a:cubicBezTo>
                  <a:moveTo>
                    <a:pt x="3372" y="1235"/>
                  </a:moveTo>
                  <a:cubicBezTo>
                    <a:pt x="3371" y="1235"/>
                    <a:pt x="3371" y="1235"/>
                    <a:pt x="3371" y="1235"/>
                  </a:cubicBezTo>
                  <a:cubicBezTo>
                    <a:pt x="3371" y="1230"/>
                    <a:pt x="3375" y="1228"/>
                    <a:pt x="3376" y="1225"/>
                  </a:cubicBezTo>
                  <a:cubicBezTo>
                    <a:pt x="3377" y="1225"/>
                    <a:pt x="3378" y="1226"/>
                    <a:pt x="3380" y="1226"/>
                  </a:cubicBezTo>
                  <a:cubicBezTo>
                    <a:pt x="3381" y="1232"/>
                    <a:pt x="3375" y="1235"/>
                    <a:pt x="3372" y="1235"/>
                  </a:cubicBezTo>
                  <a:moveTo>
                    <a:pt x="3508" y="997"/>
                  </a:moveTo>
                  <a:cubicBezTo>
                    <a:pt x="3081" y="997"/>
                    <a:pt x="3081" y="997"/>
                    <a:pt x="3081" y="997"/>
                  </a:cubicBezTo>
                  <a:cubicBezTo>
                    <a:pt x="3078" y="1004"/>
                    <a:pt x="3073" y="1011"/>
                    <a:pt x="3079" y="1015"/>
                  </a:cubicBezTo>
                  <a:cubicBezTo>
                    <a:pt x="3082" y="1016"/>
                    <a:pt x="3085" y="1017"/>
                    <a:pt x="3088" y="1018"/>
                  </a:cubicBezTo>
                  <a:cubicBezTo>
                    <a:pt x="3097" y="1029"/>
                    <a:pt x="3105" y="1040"/>
                    <a:pt x="3110" y="1051"/>
                  </a:cubicBezTo>
                  <a:cubicBezTo>
                    <a:pt x="3111" y="1055"/>
                    <a:pt x="3111" y="1060"/>
                    <a:pt x="3113" y="1064"/>
                  </a:cubicBezTo>
                  <a:cubicBezTo>
                    <a:pt x="3115" y="1067"/>
                    <a:pt x="3119" y="1070"/>
                    <a:pt x="3122" y="1074"/>
                  </a:cubicBezTo>
                  <a:cubicBezTo>
                    <a:pt x="3123" y="1077"/>
                    <a:pt x="3123" y="1081"/>
                    <a:pt x="3125" y="1084"/>
                  </a:cubicBezTo>
                  <a:cubicBezTo>
                    <a:pt x="3130" y="1092"/>
                    <a:pt x="3143" y="1102"/>
                    <a:pt x="3150" y="1105"/>
                  </a:cubicBezTo>
                  <a:cubicBezTo>
                    <a:pt x="3156" y="1108"/>
                    <a:pt x="3163" y="1107"/>
                    <a:pt x="3170" y="1111"/>
                  </a:cubicBezTo>
                  <a:cubicBezTo>
                    <a:pt x="3182" y="1117"/>
                    <a:pt x="3185" y="1141"/>
                    <a:pt x="3184" y="1156"/>
                  </a:cubicBezTo>
                  <a:cubicBezTo>
                    <a:pt x="3183" y="1166"/>
                    <a:pt x="3187" y="1175"/>
                    <a:pt x="3187" y="1182"/>
                  </a:cubicBezTo>
                  <a:cubicBezTo>
                    <a:pt x="3187" y="1194"/>
                    <a:pt x="3175" y="1198"/>
                    <a:pt x="3173" y="1209"/>
                  </a:cubicBezTo>
                  <a:cubicBezTo>
                    <a:pt x="3168" y="1227"/>
                    <a:pt x="3179" y="1247"/>
                    <a:pt x="3173" y="1264"/>
                  </a:cubicBezTo>
                  <a:cubicBezTo>
                    <a:pt x="3166" y="1283"/>
                    <a:pt x="3148" y="1294"/>
                    <a:pt x="3157" y="1318"/>
                  </a:cubicBezTo>
                  <a:cubicBezTo>
                    <a:pt x="3156" y="1322"/>
                    <a:pt x="3149" y="1327"/>
                    <a:pt x="3147" y="1333"/>
                  </a:cubicBezTo>
                  <a:cubicBezTo>
                    <a:pt x="3147" y="1335"/>
                    <a:pt x="3149" y="1338"/>
                    <a:pt x="3148" y="1340"/>
                  </a:cubicBezTo>
                  <a:cubicBezTo>
                    <a:pt x="3147" y="1347"/>
                    <a:pt x="3140" y="1351"/>
                    <a:pt x="3148" y="1356"/>
                  </a:cubicBezTo>
                  <a:cubicBezTo>
                    <a:pt x="3149" y="1356"/>
                    <a:pt x="3149" y="1356"/>
                    <a:pt x="3150" y="1356"/>
                  </a:cubicBezTo>
                  <a:cubicBezTo>
                    <a:pt x="3152" y="1356"/>
                    <a:pt x="3153" y="1355"/>
                    <a:pt x="3155" y="1354"/>
                  </a:cubicBezTo>
                  <a:cubicBezTo>
                    <a:pt x="3156" y="1354"/>
                    <a:pt x="3158" y="1353"/>
                    <a:pt x="3160" y="1353"/>
                  </a:cubicBezTo>
                  <a:cubicBezTo>
                    <a:pt x="3160" y="1353"/>
                    <a:pt x="3160" y="1353"/>
                    <a:pt x="3160" y="1353"/>
                  </a:cubicBezTo>
                  <a:cubicBezTo>
                    <a:pt x="3165" y="1364"/>
                    <a:pt x="3150" y="1366"/>
                    <a:pt x="3156" y="1377"/>
                  </a:cubicBezTo>
                  <a:cubicBezTo>
                    <a:pt x="3155" y="1384"/>
                    <a:pt x="3143" y="1383"/>
                    <a:pt x="3139" y="1388"/>
                  </a:cubicBezTo>
                  <a:cubicBezTo>
                    <a:pt x="3141" y="1398"/>
                    <a:pt x="3148" y="1402"/>
                    <a:pt x="3152" y="1410"/>
                  </a:cubicBezTo>
                  <a:cubicBezTo>
                    <a:pt x="3144" y="1415"/>
                    <a:pt x="3150" y="1427"/>
                    <a:pt x="3144" y="1434"/>
                  </a:cubicBezTo>
                  <a:cubicBezTo>
                    <a:pt x="3148" y="1449"/>
                    <a:pt x="3156" y="1460"/>
                    <a:pt x="3172" y="1466"/>
                  </a:cubicBezTo>
                  <a:cubicBezTo>
                    <a:pt x="3172" y="1469"/>
                    <a:pt x="3173" y="1471"/>
                    <a:pt x="3174" y="1473"/>
                  </a:cubicBezTo>
                  <a:cubicBezTo>
                    <a:pt x="3178" y="1475"/>
                    <a:pt x="3188" y="1473"/>
                    <a:pt x="3189" y="1477"/>
                  </a:cubicBezTo>
                  <a:cubicBezTo>
                    <a:pt x="3184" y="1480"/>
                    <a:pt x="3176" y="1481"/>
                    <a:pt x="3176" y="1488"/>
                  </a:cubicBezTo>
                  <a:cubicBezTo>
                    <a:pt x="3177" y="1489"/>
                    <a:pt x="3179" y="1489"/>
                    <a:pt x="3180" y="1489"/>
                  </a:cubicBezTo>
                  <a:cubicBezTo>
                    <a:pt x="3182" y="1489"/>
                    <a:pt x="3183" y="1488"/>
                    <a:pt x="3185" y="1487"/>
                  </a:cubicBezTo>
                  <a:cubicBezTo>
                    <a:pt x="3186" y="1485"/>
                    <a:pt x="3188" y="1484"/>
                    <a:pt x="3191" y="1484"/>
                  </a:cubicBezTo>
                  <a:cubicBezTo>
                    <a:pt x="3192" y="1484"/>
                    <a:pt x="3193" y="1484"/>
                    <a:pt x="3194" y="1484"/>
                  </a:cubicBezTo>
                  <a:cubicBezTo>
                    <a:pt x="3194" y="1488"/>
                    <a:pt x="3188" y="1489"/>
                    <a:pt x="3191" y="1492"/>
                  </a:cubicBezTo>
                  <a:cubicBezTo>
                    <a:pt x="3193" y="1492"/>
                    <a:pt x="3194" y="1492"/>
                    <a:pt x="3195" y="1492"/>
                  </a:cubicBezTo>
                  <a:cubicBezTo>
                    <a:pt x="3196" y="1492"/>
                    <a:pt x="3197" y="1492"/>
                    <a:pt x="3198" y="1492"/>
                  </a:cubicBezTo>
                  <a:cubicBezTo>
                    <a:pt x="3199" y="1492"/>
                    <a:pt x="3200" y="1492"/>
                    <a:pt x="3201" y="1492"/>
                  </a:cubicBezTo>
                  <a:cubicBezTo>
                    <a:pt x="3206" y="1492"/>
                    <a:pt x="3210" y="1492"/>
                    <a:pt x="3214" y="1495"/>
                  </a:cubicBezTo>
                  <a:cubicBezTo>
                    <a:pt x="3218" y="1487"/>
                    <a:pt x="3237" y="1492"/>
                    <a:pt x="3237" y="1481"/>
                  </a:cubicBezTo>
                  <a:cubicBezTo>
                    <a:pt x="3234" y="1476"/>
                    <a:pt x="3229" y="1478"/>
                    <a:pt x="3224" y="1475"/>
                  </a:cubicBezTo>
                  <a:cubicBezTo>
                    <a:pt x="3214" y="1470"/>
                    <a:pt x="3208" y="1461"/>
                    <a:pt x="3197" y="1461"/>
                  </a:cubicBezTo>
                  <a:cubicBezTo>
                    <a:pt x="3196" y="1461"/>
                    <a:pt x="3196" y="1461"/>
                    <a:pt x="3195" y="1461"/>
                  </a:cubicBezTo>
                  <a:cubicBezTo>
                    <a:pt x="3190" y="1462"/>
                    <a:pt x="3189" y="1466"/>
                    <a:pt x="3184" y="1466"/>
                  </a:cubicBezTo>
                  <a:cubicBezTo>
                    <a:pt x="3183" y="1466"/>
                    <a:pt x="3182" y="1466"/>
                    <a:pt x="3180" y="1465"/>
                  </a:cubicBezTo>
                  <a:cubicBezTo>
                    <a:pt x="3181" y="1456"/>
                    <a:pt x="3193" y="1456"/>
                    <a:pt x="3202" y="1456"/>
                  </a:cubicBezTo>
                  <a:cubicBezTo>
                    <a:pt x="3203" y="1456"/>
                    <a:pt x="3204" y="1456"/>
                    <a:pt x="3205" y="1456"/>
                  </a:cubicBezTo>
                  <a:cubicBezTo>
                    <a:pt x="3202" y="1449"/>
                    <a:pt x="3185" y="1437"/>
                    <a:pt x="3201" y="1429"/>
                  </a:cubicBezTo>
                  <a:cubicBezTo>
                    <a:pt x="3204" y="1429"/>
                    <a:pt x="3205" y="1432"/>
                    <a:pt x="3208" y="1432"/>
                  </a:cubicBezTo>
                  <a:cubicBezTo>
                    <a:pt x="3208" y="1432"/>
                    <a:pt x="3209" y="1432"/>
                    <a:pt x="3209" y="1432"/>
                  </a:cubicBezTo>
                  <a:cubicBezTo>
                    <a:pt x="3209" y="1416"/>
                    <a:pt x="3225" y="1414"/>
                    <a:pt x="3235" y="1406"/>
                  </a:cubicBezTo>
                  <a:cubicBezTo>
                    <a:pt x="3233" y="1394"/>
                    <a:pt x="3216" y="1398"/>
                    <a:pt x="3215" y="1388"/>
                  </a:cubicBezTo>
                  <a:cubicBezTo>
                    <a:pt x="3214" y="1378"/>
                    <a:pt x="3230" y="1378"/>
                    <a:pt x="3237" y="1370"/>
                  </a:cubicBezTo>
                  <a:cubicBezTo>
                    <a:pt x="3231" y="1357"/>
                    <a:pt x="3247" y="1356"/>
                    <a:pt x="3246" y="1344"/>
                  </a:cubicBezTo>
                  <a:cubicBezTo>
                    <a:pt x="3238" y="1341"/>
                    <a:pt x="3232" y="1342"/>
                    <a:pt x="3232" y="1335"/>
                  </a:cubicBezTo>
                  <a:cubicBezTo>
                    <a:pt x="3233" y="1331"/>
                    <a:pt x="3235" y="1330"/>
                    <a:pt x="3237" y="1330"/>
                  </a:cubicBezTo>
                  <a:cubicBezTo>
                    <a:pt x="3240" y="1330"/>
                    <a:pt x="3244" y="1331"/>
                    <a:pt x="3247" y="1333"/>
                  </a:cubicBezTo>
                  <a:cubicBezTo>
                    <a:pt x="3251" y="1335"/>
                    <a:pt x="3254" y="1336"/>
                    <a:pt x="3256" y="1336"/>
                  </a:cubicBezTo>
                  <a:cubicBezTo>
                    <a:pt x="3256" y="1336"/>
                    <a:pt x="3257" y="1336"/>
                    <a:pt x="3257" y="1336"/>
                  </a:cubicBezTo>
                  <a:cubicBezTo>
                    <a:pt x="3269" y="1334"/>
                    <a:pt x="3261" y="1318"/>
                    <a:pt x="3263" y="1310"/>
                  </a:cubicBezTo>
                  <a:cubicBezTo>
                    <a:pt x="3265" y="1310"/>
                    <a:pt x="3266" y="1310"/>
                    <a:pt x="3267" y="1310"/>
                  </a:cubicBezTo>
                  <a:cubicBezTo>
                    <a:pt x="3270" y="1310"/>
                    <a:pt x="3272" y="1310"/>
                    <a:pt x="3273" y="1311"/>
                  </a:cubicBezTo>
                  <a:cubicBezTo>
                    <a:pt x="3275" y="1311"/>
                    <a:pt x="3277" y="1312"/>
                    <a:pt x="3280" y="1312"/>
                  </a:cubicBezTo>
                  <a:cubicBezTo>
                    <a:pt x="3280" y="1312"/>
                    <a:pt x="3280" y="1312"/>
                    <a:pt x="3280" y="1312"/>
                  </a:cubicBezTo>
                  <a:cubicBezTo>
                    <a:pt x="3289" y="1312"/>
                    <a:pt x="3295" y="1305"/>
                    <a:pt x="3302" y="1305"/>
                  </a:cubicBezTo>
                  <a:cubicBezTo>
                    <a:pt x="3304" y="1305"/>
                    <a:pt x="3306" y="1306"/>
                    <a:pt x="3308" y="1306"/>
                  </a:cubicBezTo>
                  <a:cubicBezTo>
                    <a:pt x="3315" y="1303"/>
                    <a:pt x="3322" y="1299"/>
                    <a:pt x="3323" y="1292"/>
                  </a:cubicBezTo>
                  <a:cubicBezTo>
                    <a:pt x="3325" y="1279"/>
                    <a:pt x="3307" y="1275"/>
                    <a:pt x="3307" y="1266"/>
                  </a:cubicBezTo>
                  <a:cubicBezTo>
                    <a:pt x="3307" y="1266"/>
                    <a:pt x="3307" y="1266"/>
                    <a:pt x="3307" y="1266"/>
                  </a:cubicBezTo>
                  <a:cubicBezTo>
                    <a:pt x="3318" y="1266"/>
                    <a:pt x="3322" y="1271"/>
                    <a:pt x="3330" y="1274"/>
                  </a:cubicBezTo>
                  <a:cubicBezTo>
                    <a:pt x="3349" y="1269"/>
                    <a:pt x="3359" y="1257"/>
                    <a:pt x="3367" y="1243"/>
                  </a:cubicBezTo>
                  <a:cubicBezTo>
                    <a:pt x="3383" y="1241"/>
                    <a:pt x="3386" y="1229"/>
                    <a:pt x="3394" y="1219"/>
                  </a:cubicBezTo>
                  <a:cubicBezTo>
                    <a:pt x="3398" y="1215"/>
                    <a:pt x="3404" y="1210"/>
                    <a:pt x="3404" y="1206"/>
                  </a:cubicBezTo>
                  <a:cubicBezTo>
                    <a:pt x="3405" y="1199"/>
                    <a:pt x="3399" y="1194"/>
                    <a:pt x="3401" y="1187"/>
                  </a:cubicBezTo>
                  <a:cubicBezTo>
                    <a:pt x="3405" y="1172"/>
                    <a:pt x="3437" y="1170"/>
                    <a:pt x="3447" y="1161"/>
                  </a:cubicBezTo>
                  <a:cubicBezTo>
                    <a:pt x="3450" y="1161"/>
                    <a:pt x="3453" y="1161"/>
                    <a:pt x="3455" y="1161"/>
                  </a:cubicBezTo>
                  <a:cubicBezTo>
                    <a:pt x="3462" y="1161"/>
                    <a:pt x="3467" y="1160"/>
                    <a:pt x="3473" y="1158"/>
                  </a:cubicBezTo>
                  <a:cubicBezTo>
                    <a:pt x="3476" y="1152"/>
                    <a:pt x="3480" y="1147"/>
                    <a:pt x="3481" y="1139"/>
                  </a:cubicBezTo>
                  <a:cubicBezTo>
                    <a:pt x="3502" y="1125"/>
                    <a:pt x="3493" y="1093"/>
                    <a:pt x="3501" y="1072"/>
                  </a:cubicBezTo>
                  <a:cubicBezTo>
                    <a:pt x="3502" y="1067"/>
                    <a:pt x="3509" y="1067"/>
                    <a:pt x="3513" y="1064"/>
                  </a:cubicBezTo>
                  <a:cubicBezTo>
                    <a:pt x="3519" y="1058"/>
                    <a:pt x="3522" y="1049"/>
                    <a:pt x="3527" y="1042"/>
                  </a:cubicBezTo>
                  <a:cubicBezTo>
                    <a:pt x="3533" y="1035"/>
                    <a:pt x="3541" y="1028"/>
                    <a:pt x="3541" y="1020"/>
                  </a:cubicBezTo>
                  <a:cubicBezTo>
                    <a:pt x="3537" y="1017"/>
                    <a:pt x="3537" y="1013"/>
                    <a:pt x="3537" y="1008"/>
                  </a:cubicBezTo>
                  <a:cubicBezTo>
                    <a:pt x="3527" y="1006"/>
                    <a:pt x="3517" y="1002"/>
                    <a:pt x="3508" y="997"/>
                  </a:cubicBezTo>
                  <a:moveTo>
                    <a:pt x="1591" y="984"/>
                  </a:moveTo>
                  <a:cubicBezTo>
                    <a:pt x="1581" y="984"/>
                    <a:pt x="1570" y="988"/>
                    <a:pt x="1574" y="995"/>
                  </a:cubicBezTo>
                  <a:cubicBezTo>
                    <a:pt x="1578" y="996"/>
                    <a:pt x="1583" y="996"/>
                    <a:pt x="1588" y="996"/>
                  </a:cubicBezTo>
                  <a:cubicBezTo>
                    <a:pt x="1597" y="996"/>
                    <a:pt x="1606" y="994"/>
                    <a:pt x="1607" y="989"/>
                  </a:cubicBezTo>
                  <a:cubicBezTo>
                    <a:pt x="1605" y="986"/>
                    <a:pt x="1598" y="984"/>
                    <a:pt x="1591" y="984"/>
                  </a:cubicBezTo>
                  <a:moveTo>
                    <a:pt x="1808" y="980"/>
                  </a:moveTo>
                  <a:cubicBezTo>
                    <a:pt x="1805" y="980"/>
                    <a:pt x="1803" y="981"/>
                    <a:pt x="1801" y="984"/>
                  </a:cubicBezTo>
                  <a:cubicBezTo>
                    <a:pt x="1805" y="990"/>
                    <a:pt x="1814" y="991"/>
                    <a:pt x="1818" y="997"/>
                  </a:cubicBezTo>
                  <a:cubicBezTo>
                    <a:pt x="1829" y="997"/>
                    <a:pt x="1829" y="997"/>
                    <a:pt x="1829" y="997"/>
                  </a:cubicBezTo>
                  <a:cubicBezTo>
                    <a:pt x="1826" y="990"/>
                    <a:pt x="1816" y="980"/>
                    <a:pt x="1808" y="980"/>
                  </a:cubicBezTo>
                  <a:moveTo>
                    <a:pt x="1546" y="972"/>
                  </a:moveTo>
                  <a:cubicBezTo>
                    <a:pt x="1541" y="972"/>
                    <a:pt x="1537" y="974"/>
                    <a:pt x="1538" y="979"/>
                  </a:cubicBezTo>
                  <a:cubicBezTo>
                    <a:pt x="1539" y="981"/>
                    <a:pt x="1541" y="982"/>
                    <a:pt x="1544" y="982"/>
                  </a:cubicBezTo>
                  <a:cubicBezTo>
                    <a:pt x="1546" y="982"/>
                    <a:pt x="1547" y="981"/>
                    <a:pt x="1549" y="981"/>
                  </a:cubicBezTo>
                  <a:cubicBezTo>
                    <a:pt x="1551" y="981"/>
                    <a:pt x="1553" y="981"/>
                    <a:pt x="1555" y="981"/>
                  </a:cubicBezTo>
                  <a:cubicBezTo>
                    <a:pt x="1556" y="981"/>
                    <a:pt x="1558" y="981"/>
                    <a:pt x="1559" y="981"/>
                  </a:cubicBezTo>
                  <a:cubicBezTo>
                    <a:pt x="1559" y="979"/>
                    <a:pt x="1560" y="978"/>
                    <a:pt x="1560" y="975"/>
                  </a:cubicBezTo>
                  <a:cubicBezTo>
                    <a:pt x="1557" y="973"/>
                    <a:pt x="1551" y="972"/>
                    <a:pt x="1546" y="972"/>
                  </a:cubicBezTo>
                  <a:moveTo>
                    <a:pt x="1619" y="964"/>
                  </a:moveTo>
                  <a:cubicBezTo>
                    <a:pt x="1613" y="964"/>
                    <a:pt x="1609" y="966"/>
                    <a:pt x="1607" y="971"/>
                  </a:cubicBezTo>
                  <a:cubicBezTo>
                    <a:pt x="1606" y="977"/>
                    <a:pt x="1614" y="980"/>
                    <a:pt x="1619" y="985"/>
                  </a:cubicBezTo>
                  <a:cubicBezTo>
                    <a:pt x="1618" y="988"/>
                    <a:pt x="1619" y="994"/>
                    <a:pt x="1621" y="997"/>
                  </a:cubicBezTo>
                  <a:cubicBezTo>
                    <a:pt x="1631" y="997"/>
                    <a:pt x="1631" y="997"/>
                    <a:pt x="1631" y="997"/>
                  </a:cubicBezTo>
                  <a:cubicBezTo>
                    <a:pt x="1632" y="997"/>
                    <a:pt x="1633" y="996"/>
                    <a:pt x="1634" y="996"/>
                  </a:cubicBezTo>
                  <a:cubicBezTo>
                    <a:pt x="1635" y="996"/>
                    <a:pt x="1635" y="997"/>
                    <a:pt x="1636" y="997"/>
                  </a:cubicBezTo>
                  <a:cubicBezTo>
                    <a:pt x="1746" y="997"/>
                    <a:pt x="1746" y="997"/>
                    <a:pt x="1746" y="997"/>
                  </a:cubicBezTo>
                  <a:cubicBezTo>
                    <a:pt x="1742" y="995"/>
                    <a:pt x="1738" y="993"/>
                    <a:pt x="1734" y="990"/>
                  </a:cubicBezTo>
                  <a:cubicBezTo>
                    <a:pt x="1732" y="991"/>
                    <a:pt x="1730" y="991"/>
                    <a:pt x="1728" y="991"/>
                  </a:cubicBezTo>
                  <a:cubicBezTo>
                    <a:pt x="1717" y="991"/>
                    <a:pt x="1713" y="984"/>
                    <a:pt x="1706" y="982"/>
                  </a:cubicBezTo>
                  <a:cubicBezTo>
                    <a:pt x="1702" y="981"/>
                    <a:pt x="1696" y="981"/>
                    <a:pt x="1692" y="980"/>
                  </a:cubicBezTo>
                  <a:cubicBezTo>
                    <a:pt x="1684" y="978"/>
                    <a:pt x="1680" y="975"/>
                    <a:pt x="1676" y="975"/>
                  </a:cubicBezTo>
                  <a:cubicBezTo>
                    <a:pt x="1675" y="975"/>
                    <a:pt x="1675" y="975"/>
                    <a:pt x="1674" y="976"/>
                  </a:cubicBezTo>
                  <a:cubicBezTo>
                    <a:pt x="1665" y="977"/>
                    <a:pt x="1662" y="986"/>
                    <a:pt x="1652" y="988"/>
                  </a:cubicBezTo>
                  <a:cubicBezTo>
                    <a:pt x="1646" y="983"/>
                    <a:pt x="1638" y="980"/>
                    <a:pt x="1639" y="969"/>
                  </a:cubicBezTo>
                  <a:cubicBezTo>
                    <a:pt x="1633" y="966"/>
                    <a:pt x="1626" y="964"/>
                    <a:pt x="1619" y="964"/>
                  </a:cubicBezTo>
                  <a:moveTo>
                    <a:pt x="1548" y="948"/>
                  </a:moveTo>
                  <a:cubicBezTo>
                    <a:pt x="1542" y="948"/>
                    <a:pt x="1537" y="953"/>
                    <a:pt x="1532" y="953"/>
                  </a:cubicBezTo>
                  <a:cubicBezTo>
                    <a:pt x="1531" y="953"/>
                    <a:pt x="1531" y="953"/>
                    <a:pt x="1530" y="953"/>
                  </a:cubicBezTo>
                  <a:cubicBezTo>
                    <a:pt x="1527" y="953"/>
                    <a:pt x="1525" y="953"/>
                    <a:pt x="1523" y="952"/>
                  </a:cubicBezTo>
                  <a:cubicBezTo>
                    <a:pt x="1520" y="952"/>
                    <a:pt x="1518" y="951"/>
                    <a:pt x="1516" y="951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485" y="952"/>
                    <a:pt x="1493" y="973"/>
                    <a:pt x="1483" y="989"/>
                  </a:cubicBezTo>
                  <a:cubicBezTo>
                    <a:pt x="1485" y="993"/>
                    <a:pt x="1488" y="994"/>
                    <a:pt x="1490" y="997"/>
                  </a:cubicBezTo>
                  <a:cubicBezTo>
                    <a:pt x="1501" y="997"/>
                    <a:pt x="1501" y="997"/>
                    <a:pt x="1501" y="997"/>
                  </a:cubicBezTo>
                  <a:cubicBezTo>
                    <a:pt x="1501" y="993"/>
                    <a:pt x="1502" y="990"/>
                    <a:pt x="1506" y="989"/>
                  </a:cubicBezTo>
                  <a:cubicBezTo>
                    <a:pt x="1507" y="991"/>
                    <a:pt x="1508" y="994"/>
                    <a:pt x="1509" y="997"/>
                  </a:cubicBezTo>
                  <a:cubicBezTo>
                    <a:pt x="1524" y="997"/>
                    <a:pt x="1524" y="997"/>
                    <a:pt x="1524" y="997"/>
                  </a:cubicBezTo>
                  <a:cubicBezTo>
                    <a:pt x="1525" y="991"/>
                    <a:pt x="1519" y="983"/>
                    <a:pt x="1514" y="979"/>
                  </a:cubicBezTo>
                  <a:cubicBezTo>
                    <a:pt x="1516" y="976"/>
                    <a:pt x="1520" y="976"/>
                    <a:pt x="1523" y="976"/>
                  </a:cubicBezTo>
                  <a:cubicBezTo>
                    <a:pt x="1524" y="976"/>
                    <a:pt x="1525" y="976"/>
                    <a:pt x="1526" y="976"/>
                  </a:cubicBezTo>
                  <a:cubicBezTo>
                    <a:pt x="1526" y="976"/>
                    <a:pt x="1527" y="976"/>
                    <a:pt x="1528" y="976"/>
                  </a:cubicBezTo>
                  <a:cubicBezTo>
                    <a:pt x="1529" y="976"/>
                    <a:pt x="1531" y="976"/>
                    <a:pt x="1532" y="976"/>
                  </a:cubicBezTo>
                  <a:cubicBezTo>
                    <a:pt x="1535" y="970"/>
                    <a:pt x="1530" y="967"/>
                    <a:pt x="1527" y="964"/>
                  </a:cubicBezTo>
                  <a:cubicBezTo>
                    <a:pt x="1521" y="965"/>
                    <a:pt x="1514" y="971"/>
                    <a:pt x="1508" y="971"/>
                  </a:cubicBezTo>
                  <a:cubicBezTo>
                    <a:pt x="1506" y="971"/>
                    <a:pt x="1504" y="970"/>
                    <a:pt x="1502" y="968"/>
                  </a:cubicBezTo>
                  <a:cubicBezTo>
                    <a:pt x="1505" y="962"/>
                    <a:pt x="1512" y="960"/>
                    <a:pt x="1520" y="960"/>
                  </a:cubicBezTo>
                  <a:cubicBezTo>
                    <a:pt x="1522" y="960"/>
                    <a:pt x="1525" y="960"/>
                    <a:pt x="1528" y="961"/>
                  </a:cubicBezTo>
                  <a:cubicBezTo>
                    <a:pt x="1531" y="961"/>
                    <a:pt x="1533" y="961"/>
                    <a:pt x="1536" y="961"/>
                  </a:cubicBezTo>
                  <a:cubicBezTo>
                    <a:pt x="1545" y="961"/>
                    <a:pt x="1552" y="959"/>
                    <a:pt x="1550" y="948"/>
                  </a:cubicBezTo>
                  <a:cubicBezTo>
                    <a:pt x="1549" y="948"/>
                    <a:pt x="1549" y="948"/>
                    <a:pt x="1548" y="948"/>
                  </a:cubicBezTo>
                  <a:moveTo>
                    <a:pt x="1572" y="944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69" y="951"/>
                    <a:pt x="1561" y="971"/>
                    <a:pt x="1574" y="973"/>
                  </a:cubicBezTo>
                  <a:cubicBezTo>
                    <a:pt x="1579" y="969"/>
                    <a:pt x="1581" y="964"/>
                    <a:pt x="1588" y="962"/>
                  </a:cubicBezTo>
                  <a:cubicBezTo>
                    <a:pt x="1588" y="951"/>
                    <a:pt x="1588" y="951"/>
                    <a:pt x="1588" y="951"/>
                  </a:cubicBezTo>
                  <a:cubicBezTo>
                    <a:pt x="1583" y="948"/>
                    <a:pt x="1580" y="944"/>
                    <a:pt x="1572" y="944"/>
                  </a:cubicBezTo>
                  <a:moveTo>
                    <a:pt x="1253" y="915"/>
                  </a:moveTo>
                  <a:cubicBezTo>
                    <a:pt x="1250" y="915"/>
                    <a:pt x="1249" y="916"/>
                    <a:pt x="1247" y="919"/>
                  </a:cubicBezTo>
                  <a:cubicBezTo>
                    <a:pt x="1245" y="925"/>
                    <a:pt x="1261" y="934"/>
                    <a:pt x="1267" y="939"/>
                  </a:cubicBezTo>
                  <a:cubicBezTo>
                    <a:pt x="1277" y="948"/>
                    <a:pt x="1284" y="954"/>
                    <a:pt x="1286" y="962"/>
                  </a:cubicBezTo>
                  <a:cubicBezTo>
                    <a:pt x="1299" y="967"/>
                    <a:pt x="1298" y="981"/>
                    <a:pt x="1307" y="990"/>
                  </a:cubicBezTo>
                  <a:cubicBezTo>
                    <a:pt x="1309" y="993"/>
                    <a:pt x="1312" y="995"/>
                    <a:pt x="1315" y="997"/>
                  </a:cubicBezTo>
                  <a:cubicBezTo>
                    <a:pt x="1354" y="997"/>
                    <a:pt x="1354" y="997"/>
                    <a:pt x="1354" y="997"/>
                  </a:cubicBezTo>
                  <a:cubicBezTo>
                    <a:pt x="1354" y="996"/>
                    <a:pt x="1353" y="994"/>
                    <a:pt x="1353" y="992"/>
                  </a:cubicBezTo>
                  <a:cubicBezTo>
                    <a:pt x="1364" y="989"/>
                    <a:pt x="1368" y="976"/>
                    <a:pt x="1353" y="974"/>
                  </a:cubicBezTo>
                  <a:cubicBezTo>
                    <a:pt x="1352" y="974"/>
                    <a:pt x="1352" y="974"/>
                    <a:pt x="1351" y="974"/>
                  </a:cubicBezTo>
                  <a:cubicBezTo>
                    <a:pt x="1350" y="974"/>
                    <a:pt x="1349" y="974"/>
                    <a:pt x="1348" y="975"/>
                  </a:cubicBezTo>
                  <a:cubicBezTo>
                    <a:pt x="1348" y="976"/>
                    <a:pt x="1347" y="976"/>
                    <a:pt x="1345" y="976"/>
                  </a:cubicBezTo>
                  <a:cubicBezTo>
                    <a:pt x="1345" y="976"/>
                    <a:pt x="1345" y="976"/>
                    <a:pt x="1345" y="976"/>
                  </a:cubicBezTo>
                  <a:cubicBezTo>
                    <a:pt x="1339" y="972"/>
                    <a:pt x="1330" y="971"/>
                    <a:pt x="1325" y="964"/>
                  </a:cubicBezTo>
                  <a:cubicBezTo>
                    <a:pt x="1323" y="962"/>
                    <a:pt x="1323" y="958"/>
                    <a:pt x="1321" y="955"/>
                  </a:cubicBezTo>
                  <a:cubicBezTo>
                    <a:pt x="1317" y="950"/>
                    <a:pt x="1310" y="950"/>
                    <a:pt x="1304" y="946"/>
                  </a:cubicBezTo>
                  <a:cubicBezTo>
                    <a:pt x="1301" y="944"/>
                    <a:pt x="1299" y="940"/>
                    <a:pt x="1296" y="938"/>
                  </a:cubicBezTo>
                  <a:cubicBezTo>
                    <a:pt x="1293" y="935"/>
                    <a:pt x="1289" y="935"/>
                    <a:pt x="1286" y="933"/>
                  </a:cubicBezTo>
                  <a:cubicBezTo>
                    <a:pt x="1281" y="929"/>
                    <a:pt x="1281" y="923"/>
                    <a:pt x="1273" y="920"/>
                  </a:cubicBezTo>
                  <a:cubicBezTo>
                    <a:pt x="1273" y="920"/>
                    <a:pt x="1273" y="920"/>
                    <a:pt x="1273" y="920"/>
                  </a:cubicBezTo>
                  <a:cubicBezTo>
                    <a:pt x="1270" y="920"/>
                    <a:pt x="1266" y="919"/>
                    <a:pt x="1263" y="918"/>
                  </a:cubicBezTo>
                  <a:cubicBezTo>
                    <a:pt x="1259" y="916"/>
                    <a:pt x="1256" y="915"/>
                    <a:pt x="1253" y="915"/>
                  </a:cubicBezTo>
                  <a:moveTo>
                    <a:pt x="1468" y="904"/>
                  </a:moveTo>
                  <a:cubicBezTo>
                    <a:pt x="1461" y="904"/>
                    <a:pt x="1459" y="910"/>
                    <a:pt x="1455" y="915"/>
                  </a:cubicBezTo>
                  <a:cubicBezTo>
                    <a:pt x="1452" y="921"/>
                    <a:pt x="1449" y="926"/>
                    <a:pt x="1440" y="926"/>
                  </a:cubicBezTo>
                  <a:cubicBezTo>
                    <a:pt x="1440" y="926"/>
                    <a:pt x="1439" y="926"/>
                    <a:pt x="1439" y="926"/>
                  </a:cubicBezTo>
                  <a:cubicBezTo>
                    <a:pt x="1431" y="937"/>
                    <a:pt x="1416" y="942"/>
                    <a:pt x="1404" y="950"/>
                  </a:cubicBezTo>
                  <a:cubicBezTo>
                    <a:pt x="1401" y="949"/>
                    <a:pt x="1399" y="945"/>
                    <a:pt x="1397" y="945"/>
                  </a:cubicBezTo>
                  <a:cubicBezTo>
                    <a:pt x="1396" y="945"/>
                    <a:pt x="1395" y="945"/>
                    <a:pt x="1395" y="946"/>
                  </a:cubicBezTo>
                  <a:cubicBezTo>
                    <a:pt x="1387" y="949"/>
                    <a:pt x="1383" y="957"/>
                    <a:pt x="1384" y="962"/>
                  </a:cubicBezTo>
                  <a:cubicBezTo>
                    <a:pt x="1384" y="965"/>
                    <a:pt x="1391" y="977"/>
                    <a:pt x="1397" y="983"/>
                  </a:cubicBezTo>
                  <a:cubicBezTo>
                    <a:pt x="1405" y="991"/>
                    <a:pt x="1414" y="988"/>
                    <a:pt x="1427" y="990"/>
                  </a:cubicBezTo>
                  <a:cubicBezTo>
                    <a:pt x="1436" y="992"/>
                    <a:pt x="1442" y="996"/>
                    <a:pt x="1448" y="996"/>
                  </a:cubicBezTo>
                  <a:cubicBezTo>
                    <a:pt x="1448" y="996"/>
                    <a:pt x="1449" y="996"/>
                    <a:pt x="1449" y="996"/>
                  </a:cubicBezTo>
                  <a:cubicBezTo>
                    <a:pt x="1458" y="995"/>
                    <a:pt x="1464" y="983"/>
                    <a:pt x="1465" y="975"/>
                  </a:cubicBezTo>
                  <a:cubicBezTo>
                    <a:pt x="1470" y="966"/>
                    <a:pt x="1478" y="960"/>
                    <a:pt x="1486" y="953"/>
                  </a:cubicBezTo>
                  <a:cubicBezTo>
                    <a:pt x="1479" y="949"/>
                    <a:pt x="1476" y="941"/>
                    <a:pt x="1476" y="931"/>
                  </a:cubicBezTo>
                  <a:cubicBezTo>
                    <a:pt x="1480" y="925"/>
                    <a:pt x="1489" y="923"/>
                    <a:pt x="1491" y="915"/>
                  </a:cubicBezTo>
                  <a:cubicBezTo>
                    <a:pt x="1490" y="914"/>
                    <a:pt x="1489" y="914"/>
                    <a:pt x="1488" y="914"/>
                  </a:cubicBezTo>
                  <a:cubicBezTo>
                    <a:pt x="1487" y="914"/>
                    <a:pt x="1486" y="914"/>
                    <a:pt x="1484" y="914"/>
                  </a:cubicBezTo>
                  <a:cubicBezTo>
                    <a:pt x="1483" y="914"/>
                    <a:pt x="1482" y="914"/>
                    <a:pt x="1481" y="914"/>
                  </a:cubicBezTo>
                  <a:cubicBezTo>
                    <a:pt x="1480" y="914"/>
                    <a:pt x="1480" y="914"/>
                    <a:pt x="1479" y="914"/>
                  </a:cubicBezTo>
                  <a:cubicBezTo>
                    <a:pt x="1476" y="913"/>
                    <a:pt x="1477" y="909"/>
                    <a:pt x="1476" y="906"/>
                  </a:cubicBezTo>
                  <a:cubicBezTo>
                    <a:pt x="1473" y="905"/>
                    <a:pt x="1470" y="904"/>
                    <a:pt x="1468" y="904"/>
                  </a:cubicBezTo>
                  <a:moveTo>
                    <a:pt x="1555" y="882"/>
                  </a:moveTo>
                  <a:cubicBezTo>
                    <a:pt x="1549" y="882"/>
                    <a:pt x="1546" y="891"/>
                    <a:pt x="1538" y="891"/>
                  </a:cubicBezTo>
                  <a:cubicBezTo>
                    <a:pt x="1535" y="890"/>
                    <a:pt x="1534" y="887"/>
                    <a:pt x="1531" y="887"/>
                  </a:cubicBezTo>
                  <a:cubicBezTo>
                    <a:pt x="1530" y="887"/>
                    <a:pt x="1530" y="887"/>
                    <a:pt x="1530" y="887"/>
                  </a:cubicBezTo>
                  <a:cubicBezTo>
                    <a:pt x="1525" y="892"/>
                    <a:pt x="1518" y="894"/>
                    <a:pt x="1514" y="900"/>
                  </a:cubicBezTo>
                  <a:cubicBezTo>
                    <a:pt x="1516" y="902"/>
                    <a:pt x="1517" y="906"/>
                    <a:pt x="1521" y="906"/>
                  </a:cubicBezTo>
                  <a:cubicBezTo>
                    <a:pt x="1525" y="904"/>
                    <a:pt x="1528" y="900"/>
                    <a:pt x="1534" y="900"/>
                  </a:cubicBezTo>
                  <a:cubicBezTo>
                    <a:pt x="1540" y="902"/>
                    <a:pt x="1536" y="908"/>
                    <a:pt x="1538" y="912"/>
                  </a:cubicBezTo>
                  <a:cubicBezTo>
                    <a:pt x="1541" y="915"/>
                    <a:pt x="1548" y="915"/>
                    <a:pt x="1553" y="916"/>
                  </a:cubicBezTo>
                  <a:cubicBezTo>
                    <a:pt x="1560" y="910"/>
                    <a:pt x="1570" y="888"/>
                    <a:pt x="1559" y="883"/>
                  </a:cubicBezTo>
                  <a:cubicBezTo>
                    <a:pt x="1557" y="882"/>
                    <a:pt x="1556" y="882"/>
                    <a:pt x="1555" y="882"/>
                  </a:cubicBezTo>
                  <a:moveTo>
                    <a:pt x="1541" y="877"/>
                  </a:moveTo>
                  <a:cubicBezTo>
                    <a:pt x="1540" y="879"/>
                    <a:pt x="1536" y="879"/>
                    <a:pt x="1537" y="883"/>
                  </a:cubicBezTo>
                  <a:cubicBezTo>
                    <a:pt x="1538" y="883"/>
                    <a:pt x="1540" y="884"/>
                    <a:pt x="1542" y="884"/>
                  </a:cubicBezTo>
                  <a:cubicBezTo>
                    <a:pt x="1543" y="884"/>
                    <a:pt x="1544" y="884"/>
                    <a:pt x="1544" y="883"/>
                  </a:cubicBezTo>
                  <a:cubicBezTo>
                    <a:pt x="1545" y="880"/>
                    <a:pt x="1543" y="878"/>
                    <a:pt x="1541" y="877"/>
                  </a:cubicBezTo>
                  <a:moveTo>
                    <a:pt x="1544" y="866"/>
                  </a:moveTo>
                  <a:cubicBezTo>
                    <a:pt x="1543" y="866"/>
                    <a:pt x="1541" y="866"/>
                    <a:pt x="1540" y="867"/>
                  </a:cubicBezTo>
                  <a:cubicBezTo>
                    <a:pt x="1540" y="871"/>
                    <a:pt x="1543" y="873"/>
                    <a:pt x="1544" y="876"/>
                  </a:cubicBezTo>
                  <a:cubicBezTo>
                    <a:pt x="1545" y="876"/>
                    <a:pt x="1546" y="876"/>
                    <a:pt x="1546" y="876"/>
                  </a:cubicBezTo>
                  <a:cubicBezTo>
                    <a:pt x="1550" y="876"/>
                    <a:pt x="1551" y="874"/>
                    <a:pt x="1552" y="872"/>
                  </a:cubicBezTo>
                  <a:cubicBezTo>
                    <a:pt x="1551" y="869"/>
                    <a:pt x="1548" y="866"/>
                    <a:pt x="1544" y="866"/>
                  </a:cubicBezTo>
                  <a:moveTo>
                    <a:pt x="1523" y="864"/>
                  </a:moveTo>
                  <a:cubicBezTo>
                    <a:pt x="1516" y="864"/>
                    <a:pt x="1510" y="870"/>
                    <a:pt x="1513" y="875"/>
                  </a:cubicBezTo>
                  <a:cubicBezTo>
                    <a:pt x="1514" y="875"/>
                    <a:pt x="1514" y="876"/>
                    <a:pt x="1514" y="876"/>
                  </a:cubicBezTo>
                  <a:cubicBezTo>
                    <a:pt x="1516" y="876"/>
                    <a:pt x="1517" y="875"/>
                    <a:pt x="1518" y="874"/>
                  </a:cubicBezTo>
                  <a:cubicBezTo>
                    <a:pt x="1519" y="874"/>
                    <a:pt x="1520" y="873"/>
                    <a:pt x="1521" y="873"/>
                  </a:cubicBezTo>
                  <a:cubicBezTo>
                    <a:pt x="1521" y="873"/>
                    <a:pt x="1522" y="873"/>
                    <a:pt x="1522" y="874"/>
                  </a:cubicBezTo>
                  <a:cubicBezTo>
                    <a:pt x="1522" y="878"/>
                    <a:pt x="1521" y="883"/>
                    <a:pt x="1524" y="885"/>
                  </a:cubicBezTo>
                  <a:cubicBezTo>
                    <a:pt x="1525" y="885"/>
                    <a:pt x="1525" y="885"/>
                    <a:pt x="1525" y="885"/>
                  </a:cubicBezTo>
                  <a:cubicBezTo>
                    <a:pt x="1532" y="885"/>
                    <a:pt x="1533" y="879"/>
                    <a:pt x="1532" y="873"/>
                  </a:cubicBezTo>
                  <a:cubicBezTo>
                    <a:pt x="1532" y="872"/>
                    <a:pt x="1531" y="872"/>
                    <a:pt x="1530" y="872"/>
                  </a:cubicBezTo>
                  <a:cubicBezTo>
                    <a:pt x="1530" y="872"/>
                    <a:pt x="1529" y="872"/>
                    <a:pt x="1528" y="872"/>
                  </a:cubicBezTo>
                  <a:cubicBezTo>
                    <a:pt x="1528" y="872"/>
                    <a:pt x="1527" y="872"/>
                    <a:pt x="1527" y="872"/>
                  </a:cubicBezTo>
                  <a:cubicBezTo>
                    <a:pt x="1526" y="872"/>
                    <a:pt x="1526" y="872"/>
                    <a:pt x="1525" y="872"/>
                  </a:cubicBezTo>
                  <a:cubicBezTo>
                    <a:pt x="1527" y="870"/>
                    <a:pt x="1526" y="867"/>
                    <a:pt x="1527" y="864"/>
                  </a:cubicBezTo>
                  <a:cubicBezTo>
                    <a:pt x="1525" y="864"/>
                    <a:pt x="1524" y="864"/>
                    <a:pt x="1523" y="864"/>
                  </a:cubicBezTo>
                  <a:moveTo>
                    <a:pt x="1506" y="851"/>
                  </a:moveTo>
                  <a:cubicBezTo>
                    <a:pt x="1500" y="851"/>
                    <a:pt x="1492" y="857"/>
                    <a:pt x="1494" y="864"/>
                  </a:cubicBezTo>
                  <a:cubicBezTo>
                    <a:pt x="1491" y="865"/>
                    <a:pt x="1488" y="866"/>
                    <a:pt x="1486" y="867"/>
                  </a:cubicBezTo>
                  <a:cubicBezTo>
                    <a:pt x="1484" y="878"/>
                    <a:pt x="1465" y="882"/>
                    <a:pt x="1471" y="894"/>
                  </a:cubicBezTo>
                  <a:cubicBezTo>
                    <a:pt x="1484" y="891"/>
                    <a:pt x="1487" y="879"/>
                    <a:pt x="1496" y="873"/>
                  </a:cubicBezTo>
                  <a:cubicBezTo>
                    <a:pt x="1496" y="866"/>
                    <a:pt x="1496" y="866"/>
                    <a:pt x="1496" y="866"/>
                  </a:cubicBezTo>
                  <a:cubicBezTo>
                    <a:pt x="1501" y="863"/>
                    <a:pt x="1503" y="857"/>
                    <a:pt x="1512" y="857"/>
                  </a:cubicBezTo>
                  <a:cubicBezTo>
                    <a:pt x="1512" y="857"/>
                    <a:pt x="1512" y="857"/>
                    <a:pt x="1512" y="857"/>
                  </a:cubicBezTo>
                  <a:cubicBezTo>
                    <a:pt x="1512" y="853"/>
                    <a:pt x="1509" y="851"/>
                    <a:pt x="1506" y="851"/>
                  </a:cubicBezTo>
                  <a:moveTo>
                    <a:pt x="1514" y="803"/>
                  </a:moveTo>
                  <a:cubicBezTo>
                    <a:pt x="1507" y="803"/>
                    <a:pt x="1500" y="809"/>
                    <a:pt x="1502" y="821"/>
                  </a:cubicBezTo>
                  <a:cubicBezTo>
                    <a:pt x="1500" y="826"/>
                    <a:pt x="1494" y="825"/>
                    <a:pt x="1493" y="830"/>
                  </a:cubicBezTo>
                  <a:cubicBezTo>
                    <a:pt x="1492" y="843"/>
                    <a:pt x="1513" y="845"/>
                    <a:pt x="1524" y="849"/>
                  </a:cubicBezTo>
                  <a:cubicBezTo>
                    <a:pt x="1531" y="852"/>
                    <a:pt x="1535" y="857"/>
                    <a:pt x="1540" y="857"/>
                  </a:cubicBezTo>
                  <a:cubicBezTo>
                    <a:pt x="1541" y="857"/>
                    <a:pt x="1542" y="857"/>
                    <a:pt x="1543" y="857"/>
                  </a:cubicBezTo>
                  <a:cubicBezTo>
                    <a:pt x="1545" y="839"/>
                    <a:pt x="1519" y="844"/>
                    <a:pt x="1514" y="831"/>
                  </a:cubicBezTo>
                  <a:cubicBezTo>
                    <a:pt x="1518" y="824"/>
                    <a:pt x="1527" y="822"/>
                    <a:pt x="1527" y="813"/>
                  </a:cubicBezTo>
                  <a:cubicBezTo>
                    <a:pt x="1526" y="807"/>
                    <a:pt x="1520" y="803"/>
                    <a:pt x="1514" y="803"/>
                  </a:cubicBezTo>
                  <a:moveTo>
                    <a:pt x="1561" y="666"/>
                  </a:moveTo>
                  <a:cubicBezTo>
                    <a:pt x="1559" y="666"/>
                    <a:pt x="1557" y="668"/>
                    <a:pt x="1557" y="671"/>
                  </a:cubicBezTo>
                  <a:cubicBezTo>
                    <a:pt x="1558" y="673"/>
                    <a:pt x="1559" y="675"/>
                    <a:pt x="1564" y="675"/>
                  </a:cubicBezTo>
                  <a:cubicBezTo>
                    <a:pt x="1564" y="675"/>
                    <a:pt x="1564" y="675"/>
                    <a:pt x="1564" y="675"/>
                  </a:cubicBezTo>
                  <a:cubicBezTo>
                    <a:pt x="1568" y="671"/>
                    <a:pt x="1564" y="666"/>
                    <a:pt x="1561" y="666"/>
                  </a:cubicBezTo>
                  <a:moveTo>
                    <a:pt x="1717" y="594"/>
                  </a:moveTo>
                  <a:cubicBezTo>
                    <a:pt x="1706" y="595"/>
                    <a:pt x="1697" y="597"/>
                    <a:pt x="1695" y="605"/>
                  </a:cubicBezTo>
                  <a:cubicBezTo>
                    <a:pt x="1694" y="608"/>
                    <a:pt x="1698" y="611"/>
                    <a:pt x="1697" y="614"/>
                  </a:cubicBezTo>
                  <a:cubicBezTo>
                    <a:pt x="1696" y="621"/>
                    <a:pt x="1690" y="622"/>
                    <a:pt x="1683" y="626"/>
                  </a:cubicBezTo>
                  <a:cubicBezTo>
                    <a:pt x="1681" y="628"/>
                    <a:pt x="1683" y="633"/>
                    <a:pt x="1681" y="635"/>
                  </a:cubicBezTo>
                  <a:cubicBezTo>
                    <a:pt x="1680" y="635"/>
                    <a:pt x="1679" y="635"/>
                    <a:pt x="1678" y="635"/>
                  </a:cubicBezTo>
                  <a:cubicBezTo>
                    <a:pt x="1675" y="635"/>
                    <a:pt x="1672" y="635"/>
                    <a:pt x="1670" y="634"/>
                  </a:cubicBezTo>
                  <a:cubicBezTo>
                    <a:pt x="1662" y="638"/>
                    <a:pt x="1661" y="647"/>
                    <a:pt x="1652" y="649"/>
                  </a:cubicBezTo>
                  <a:cubicBezTo>
                    <a:pt x="1650" y="650"/>
                    <a:pt x="1649" y="650"/>
                    <a:pt x="1648" y="650"/>
                  </a:cubicBezTo>
                  <a:cubicBezTo>
                    <a:pt x="1645" y="650"/>
                    <a:pt x="1642" y="649"/>
                    <a:pt x="1640" y="649"/>
                  </a:cubicBezTo>
                  <a:cubicBezTo>
                    <a:pt x="1637" y="648"/>
                    <a:pt x="1634" y="648"/>
                    <a:pt x="1632" y="648"/>
                  </a:cubicBezTo>
                  <a:cubicBezTo>
                    <a:pt x="1630" y="648"/>
                    <a:pt x="1629" y="648"/>
                    <a:pt x="1627" y="648"/>
                  </a:cubicBezTo>
                  <a:cubicBezTo>
                    <a:pt x="1618" y="650"/>
                    <a:pt x="1617" y="658"/>
                    <a:pt x="1607" y="658"/>
                  </a:cubicBezTo>
                  <a:cubicBezTo>
                    <a:pt x="1608" y="670"/>
                    <a:pt x="1591" y="666"/>
                    <a:pt x="1591" y="677"/>
                  </a:cubicBezTo>
                  <a:cubicBezTo>
                    <a:pt x="1597" y="682"/>
                    <a:pt x="1599" y="694"/>
                    <a:pt x="1608" y="694"/>
                  </a:cubicBezTo>
                  <a:cubicBezTo>
                    <a:pt x="1608" y="694"/>
                    <a:pt x="1608" y="694"/>
                    <a:pt x="1609" y="694"/>
                  </a:cubicBezTo>
                  <a:cubicBezTo>
                    <a:pt x="1620" y="693"/>
                    <a:pt x="1619" y="674"/>
                    <a:pt x="1611" y="668"/>
                  </a:cubicBezTo>
                  <a:cubicBezTo>
                    <a:pt x="1618" y="667"/>
                    <a:pt x="1630" y="661"/>
                    <a:pt x="1639" y="661"/>
                  </a:cubicBezTo>
                  <a:cubicBezTo>
                    <a:pt x="1643" y="661"/>
                    <a:pt x="1647" y="663"/>
                    <a:pt x="1648" y="667"/>
                  </a:cubicBezTo>
                  <a:cubicBezTo>
                    <a:pt x="1647" y="667"/>
                    <a:pt x="1647" y="668"/>
                    <a:pt x="1646" y="669"/>
                  </a:cubicBezTo>
                  <a:cubicBezTo>
                    <a:pt x="1642" y="667"/>
                    <a:pt x="1638" y="665"/>
                    <a:pt x="1631" y="665"/>
                  </a:cubicBezTo>
                  <a:cubicBezTo>
                    <a:pt x="1630" y="665"/>
                    <a:pt x="1629" y="665"/>
                    <a:pt x="1627" y="665"/>
                  </a:cubicBezTo>
                  <a:cubicBezTo>
                    <a:pt x="1623" y="669"/>
                    <a:pt x="1619" y="677"/>
                    <a:pt x="1627" y="680"/>
                  </a:cubicBezTo>
                  <a:cubicBezTo>
                    <a:pt x="1632" y="676"/>
                    <a:pt x="1639" y="675"/>
                    <a:pt x="1644" y="671"/>
                  </a:cubicBezTo>
                  <a:cubicBezTo>
                    <a:pt x="1647" y="672"/>
                    <a:pt x="1647" y="675"/>
                    <a:pt x="1650" y="675"/>
                  </a:cubicBezTo>
                  <a:cubicBezTo>
                    <a:pt x="1651" y="675"/>
                    <a:pt x="1651" y="675"/>
                    <a:pt x="1652" y="675"/>
                  </a:cubicBezTo>
                  <a:cubicBezTo>
                    <a:pt x="1663" y="673"/>
                    <a:pt x="1665" y="660"/>
                    <a:pt x="1675" y="658"/>
                  </a:cubicBezTo>
                  <a:cubicBezTo>
                    <a:pt x="1675" y="658"/>
                    <a:pt x="1676" y="658"/>
                    <a:pt x="1676" y="658"/>
                  </a:cubicBezTo>
                  <a:cubicBezTo>
                    <a:pt x="1678" y="658"/>
                    <a:pt x="1680" y="659"/>
                    <a:pt x="1682" y="660"/>
                  </a:cubicBezTo>
                  <a:cubicBezTo>
                    <a:pt x="1683" y="661"/>
                    <a:pt x="1685" y="661"/>
                    <a:pt x="1687" y="661"/>
                  </a:cubicBezTo>
                  <a:cubicBezTo>
                    <a:pt x="1687" y="661"/>
                    <a:pt x="1687" y="661"/>
                    <a:pt x="1687" y="661"/>
                  </a:cubicBezTo>
                  <a:cubicBezTo>
                    <a:pt x="1692" y="661"/>
                    <a:pt x="1694" y="657"/>
                    <a:pt x="1698" y="657"/>
                  </a:cubicBezTo>
                  <a:cubicBezTo>
                    <a:pt x="1699" y="657"/>
                    <a:pt x="1700" y="658"/>
                    <a:pt x="1702" y="658"/>
                  </a:cubicBezTo>
                  <a:cubicBezTo>
                    <a:pt x="1710" y="639"/>
                    <a:pt x="1723" y="617"/>
                    <a:pt x="1717" y="594"/>
                  </a:cubicBezTo>
                  <a:moveTo>
                    <a:pt x="1784" y="550"/>
                  </a:moveTo>
                  <a:cubicBezTo>
                    <a:pt x="1773" y="550"/>
                    <a:pt x="1762" y="564"/>
                    <a:pt x="1754" y="569"/>
                  </a:cubicBezTo>
                  <a:cubicBezTo>
                    <a:pt x="1737" y="567"/>
                    <a:pt x="1730" y="558"/>
                    <a:pt x="1719" y="552"/>
                  </a:cubicBezTo>
                  <a:cubicBezTo>
                    <a:pt x="1716" y="555"/>
                    <a:pt x="1716" y="558"/>
                    <a:pt x="1717" y="563"/>
                  </a:cubicBezTo>
                  <a:cubicBezTo>
                    <a:pt x="1714" y="571"/>
                    <a:pt x="1688" y="577"/>
                    <a:pt x="1693" y="589"/>
                  </a:cubicBezTo>
                  <a:cubicBezTo>
                    <a:pt x="1694" y="592"/>
                    <a:pt x="1696" y="594"/>
                    <a:pt x="1698" y="594"/>
                  </a:cubicBezTo>
                  <a:cubicBezTo>
                    <a:pt x="1704" y="594"/>
                    <a:pt x="1711" y="586"/>
                    <a:pt x="1714" y="583"/>
                  </a:cubicBezTo>
                  <a:cubicBezTo>
                    <a:pt x="1722" y="584"/>
                    <a:pt x="1726" y="588"/>
                    <a:pt x="1733" y="590"/>
                  </a:cubicBezTo>
                  <a:cubicBezTo>
                    <a:pt x="1738" y="581"/>
                    <a:pt x="1753" y="579"/>
                    <a:pt x="1758" y="569"/>
                  </a:cubicBezTo>
                  <a:cubicBezTo>
                    <a:pt x="1766" y="569"/>
                    <a:pt x="1766" y="569"/>
                    <a:pt x="1766" y="569"/>
                  </a:cubicBezTo>
                  <a:cubicBezTo>
                    <a:pt x="1769" y="560"/>
                    <a:pt x="1789" y="564"/>
                    <a:pt x="1791" y="553"/>
                  </a:cubicBezTo>
                  <a:cubicBezTo>
                    <a:pt x="1789" y="551"/>
                    <a:pt x="1786" y="550"/>
                    <a:pt x="1784" y="550"/>
                  </a:cubicBezTo>
                  <a:moveTo>
                    <a:pt x="1705" y="498"/>
                  </a:moveTo>
                  <a:cubicBezTo>
                    <a:pt x="1237" y="498"/>
                    <a:pt x="1237" y="498"/>
                    <a:pt x="1237" y="498"/>
                  </a:cubicBezTo>
                  <a:cubicBezTo>
                    <a:pt x="1237" y="800"/>
                    <a:pt x="1237" y="800"/>
                    <a:pt x="1237" y="800"/>
                  </a:cubicBezTo>
                  <a:cubicBezTo>
                    <a:pt x="1238" y="801"/>
                    <a:pt x="1238" y="801"/>
                    <a:pt x="1239" y="802"/>
                  </a:cubicBezTo>
                  <a:cubicBezTo>
                    <a:pt x="1240" y="808"/>
                    <a:pt x="1238" y="814"/>
                    <a:pt x="1237" y="820"/>
                  </a:cubicBezTo>
                  <a:cubicBezTo>
                    <a:pt x="1237" y="828"/>
                    <a:pt x="1237" y="828"/>
                    <a:pt x="1237" y="828"/>
                  </a:cubicBezTo>
                  <a:cubicBezTo>
                    <a:pt x="1237" y="828"/>
                    <a:pt x="1237" y="829"/>
                    <a:pt x="1238" y="829"/>
                  </a:cubicBezTo>
                  <a:cubicBezTo>
                    <a:pt x="1239" y="830"/>
                    <a:pt x="1241" y="830"/>
                    <a:pt x="1244" y="830"/>
                  </a:cubicBezTo>
                  <a:cubicBezTo>
                    <a:pt x="1245" y="830"/>
                    <a:pt x="1247" y="830"/>
                    <a:pt x="1248" y="830"/>
                  </a:cubicBezTo>
                  <a:cubicBezTo>
                    <a:pt x="1249" y="830"/>
                    <a:pt x="1250" y="830"/>
                    <a:pt x="1252" y="830"/>
                  </a:cubicBezTo>
                  <a:cubicBezTo>
                    <a:pt x="1253" y="830"/>
                    <a:pt x="1253" y="830"/>
                    <a:pt x="1254" y="830"/>
                  </a:cubicBezTo>
                  <a:cubicBezTo>
                    <a:pt x="1259" y="828"/>
                    <a:pt x="1259" y="821"/>
                    <a:pt x="1266" y="821"/>
                  </a:cubicBezTo>
                  <a:cubicBezTo>
                    <a:pt x="1266" y="827"/>
                    <a:pt x="1273" y="832"/>
                    <a:pt x="1274" y="837"/>
                  </a:cubicBezTo>
                  <a:cubicBezTo>
                    <a:pt x="1274" y="838"/>
                    <a:pt x="1272" y="841"/>
                    <a:pt x="1273" y="842"/>
                  </a:cubicBezTo>
                  <a:cubicBezTo>
                    <a:pt x="1275" y="847"/>
                    <a:pt x="1281" y="849"/>
                    <a:pt x="1282" y="854"/>
                  </a:cubicBezTo>
                  <a:cubicBezTo>
                    <a:pt x="1285" y="865"/>
                    <a:pt x="1275" y="876"/>
                    <a:pt x="1278" y="891"/>
                  </a:cubicBezTo>
                  <a:cubicBezTo>
                    <a:pt x="1286" y="899"/>
                    <a:pt x="1295" y="907"/>
                    <a:pt x="1296" y="921"/>
                  </a:cubicBezTo>
                  <a:cubicBezTo>
                    <a:pt x="1302" y="924"/>
                    <a:pt x="1303" y="934"/>
                    <a:pt x="1311" y="940"/>
                  </a:cubicBezTo>
                  <a:cubicBezTo>
                    <a:pt x="1312" y="942"/>
                    <a:pt x="1317" y="943"/>
                    <a:pt x="1319" y="944"/>
                  </a:cubicBezTo>
                  <a:cubicBezTo>
                    <a:pt x="1327" y="949"/>
                    <a:pt x="1330" y="959"/>
                    <a:pt x="1339" y="959"/>
                  </a:cubicBezTo>
                  <a:cubicBezTo>
                    <a:pt x="1341" y="959"/>
                    <a:pt x="1343" y="959"/>
                    <a:pt x="1346" y="957"/>
                  </a:cubicBezTo>
                  <a:cubicBezTo>
                    <a:pt x="1346" y="946"/>
                    <a:pt x="1334" y="941"/>
                    <a:pt x="1332" y="931"/>
                  </a:cubicBezTo>
                  <a:cubicBezTo>
                    <a:pt x="1330" y="926"/>
                    <a:pt x="1333" y="920"/>
                    <a:pt x="1328" y="915"/>
                  </a:cubicBezTo>
                  <a:cubicBezTo>
                    <a:pt x="1319" y="911"/>
                    <a:pt x="1306" y="909"/>
                    <a:pt x="1302" y="900"/>
                  </a:cubicBezTo>
                  <a:cubicBezTo>
                    <a:pt x="1306" y="889"/>
                    <a:pt x="1293" y="890"/>
                    <a:pt x="1291" y="880"/>
                  </a:cubicBezTo>
                  <a:cubicBezTo>
                    <a:pt x="1290" y="879"/>
                    <a:pt x="1293" y="863"/>
                    <a:pt x="1295" y="861"/>
                  </a:cubicBezTo>
                  <a:cubicBezTo>
                    <a:pt x="1298" y="856"/>
                    <a:pt x="1301" y="854"/>
                    <a:pt x="1304" y="854"/>
                  </a:cubicBezTo>
                  <a:cubicBezTo>
                    <a:pt x="1312" y="854"/>
                    <a:pt x="1319" y="864"/>
                    <a:pt x="1324" y="868"/>
                  </a:cubicBezTo>
                  <a:cubicBezTo>
                    <a:pt x="1330" y="873"/>
                    <a:pt x="1338" y="873"/>
                    <a:pt x="1340" y="879"/>
                  </a:cubicBezTo>
                  <a:cubicBezTo>
                    <a:pt x="1337" y="887"/>
                    <a:pt x="1340" y="894"/>
                    <a:pt x="1346" y="895"/>
                  </a:cubicBezTo>
                  <a:cubicBezTo>
                    <a:pt x="1346" y="895"/>
                    <a:pt x="1346" y="895"/>
                    <a:pt x="1347" y="895"/>
                  </a:cubicBezTo>
                  <a:cubicBezTo>
                    <a:pt x="1353" y="895"/>
                    <a:pt x="1358" y="884"/>
                    <a:pt x="1364" y="880"/>
                  </a:cubicBezTo>
                  <a:cubicBezTo>
                    <a:pt x="1374" y="873"/>
                    <a:pt x="1383" y="872"/>
                    <a:pt x="1388" y="868"/>
                  </a:cubicBezTo>
                  <a:cubicBezTo>
                    <a:pt x="1397" y="855"/>
                    <a:pt x="1395" y="836"/>
                    <a:pt x="1385" y="826"/>
                  </a:cubicBezTo>
                  <a:cubicBezTo>
                    <a:pt x="1379" y="821"/>
                    <a:pt x="1371" y="820"/>
                    <a:pt x="1366" y="814"/>
                  </a:cubicBezTo>
                  <a:cubicBezTo>
                    <a:pt x="1363" y="810"/>
                    <a:pt x="1358" y="803"/>
                    <a:pt x="1358" y="799"/>
                  </a:cubicBezTo>
                  <a:cubicBezTo>
                    <a:pt x="1358" y="789"/>
                    <a:pt x="1377" y="778"/>
                    <a:pt x="1388" y="777"/>
                  </a:cubicBezTo>
                  <a:cubicBezTo>
                    <a:pt x="1395" y="779"/>
                    <a:pt x="1392" y="789"/>
                    <a:pt x="1400" y="790"/>
                  </a:cubicBezTo>
                  <a:cubicBezTo>
                    <a:pt x="1405" y="784"/>
                    <a:pt x="1411" y="783"/>
                    <a:pt x="1423" y="781"/>
                  </a:cubicBezTo>
                  <a:cubicBezTo>
                    <a:pt x="1438" y="778"/>
                    <a:pt x="1444" y="766"/>
                    <a:pt x="1458" y="766"/>
                  </a:cubicBezTo>
                  <a:cubicBezTo>
                    <a:pt x="1460" y="766"/>
                    <a:pt x="1463" y="766"/>
                    <a:pt x="1466" y="767"/>
                  </a:cubicBezTo>
                  <a:cubicBezTo>
                    <a:pt x="1475" y="764"/>
                    <a:pt x="1476" y="754"/>
                    <a:pt x="1486" y="751"/>
                  </a:cubicBezTo>
                  <a:cubicBezTo>
                    <a:pt x="1491" y="739"/>
                    <a:pt x="1498" y="734"/>
                    <a:pt x="1507" y="723"/>
                  </a:cubicBezTo>
                  <a:cubicBezTo>
                    <a:pt x="1512" y="717"/>
                    <a:pt x="1527" y="703"/>
                    <a:pt x="1524" y="693"/>
                  </a:cubicBezTo>
                  <a:cubicBezTo>
                    <a:pt x="1523" y="687"/>
                    <a:pt x="1509" y="681"/>
                    <a:pt x="1504" y="671"/>
                  </a:cubicBezTo>
                  <a:cubicBezTo>
                    <a:pt x="1503" y="668"/>
                    <a:pt x="1503" y="664"/>
                    <a:pt x="1502" y="662"/>
                  </a:cubicBezTo>
                  <a:cubicBezTo>
                    <a:pt x="1500" y="658"/>
                    <a:pt x="1494" y="658"/>
                    <a:pt x="1494" y="653"/>
                  </a:cubicBezTo>
                  <a:cubicBezTo>
                    <a:pt x="1495" y="646"/>
                    <a:pt x="1511" y="644"/>
                    <a:pt x="1511" y="639"/>
                  </a:cubicBezTo>
                  <a:cubicBezTo>
                    <a:pt x="1513" y="639"/>
                    <a:pt x="1514" y="639"/>
                    <a:pt x="1516" y="639"/>
                  </a:cubicBezTo>
                  <a:cubicBezTo>
                    <a:pt x="1521" y="639"/>
                    <a:pt x="1524" y="638"/>
                    <a:pt x="1523" y="633"/>
                  </a:cubicBezTo>
                  <a:cubicBezTo>
                    <a:pt x="1519" y="631"/>
                    <a:pt x="1515" y="631"/>
                    <a:pt x="1510" y="631"/>
                  </a:cubicBezTo>
                  <a:cubicBezTo>
                    <a:pt x="1507" y="631"/>
                    <a:pt x="1504" y="631"/>
                    <a:pt x="1501" y="631"/>
                  </a:cubicBezTo>
                  <a:cubicBezTo>
                    <a:pt x="1498" y="631"/>
                    <a:pt x="1495" y="632"/>
                    <a:pt x="1493" y="632"/>
                  </a:cubicBezTo>
                  <a:cubicBezTo>
                    <a:pt x="1483" y="632"/>
                    <a:pt x="1475" y="630"/>
                    <a:pt x="1475" y="619"/>
                  </a:cubicBezTo>
                  <a:cubicBezTo>
                    <a:pt x="1475" y="619"/>
                    <a:pt x="1475" y="619"/>
                    <a:pt x="1475" y="619"/>
                  </a:cubicBezTo>
                  <a:cubicBezTo>
                    <a:pt x="1483" y="619"/>
                    <a:pt x="1488" y="614"/>
                    <a:pt x="1494" y="610"/>
                  </a:cubicBezTo>
                  <a:cubicBezTo>
                    <a:pt x="1499" y="605"/>
                    <a:pt x="1504" y="601"/>
                    <a:pt x="1512" y="601"/>
                  </a:cubicBezTo>
                  <a:cubicBezTo>
                    <a:pt x="1514" y="601"/>
                    <a:pt x="1516" y="601"/>
                    <a:pt x="1518" y="602"/>
                  </a:cubicBezTo>
                  <a:cubicBezTo>
                    <a:pt x="1518" y="609"/>
                    <a:pt x="1509" y="612"/>
                    <a:pt x="1513" y="620"/>
                  </a:cubicBezTo>
                  <a:cubicBezTo>
                    <a:pt x="1520" y="617"/>
                    <a:pt x="1532" y="610"/>
                    <a:pt x="1541" y="610"/>
                  </a:cubicBezTo>
                  <a:cubicBezTo>
                    <a:pt x="1545" y="610"/>
                    <a:pt x="1549" y="612"/>
                    <a:pt x="1552" y="617"/>
                  </a:cubicBezTo>
                  <a:cubicBezTo>
                    <a:pt x="1550" y="619"/>
                    <a:pt x="1549" y="622"/>
                    <a:pt x="1548" y="625"/>
                  </a:cubicBezTo>
                  <a:cubicBezTo>
                    <a:pt x="1560" y="632"/>
                    <a:pt x="1570" y="646"/>
                    <a:pt x="1561" y="660"/>
                  </a:cubicBezTo>
                  <a:cubicBezTo>
                    <a:pt x="1563" y="662"/>
                    <a:pt x="1567" y="663"/>
                    <a:pt x="1570" y="663"/>
                  </a:cubicBezTo>
                  <a:cubicBezTo>
                    <a:pt x="1578" y="663"/>
                    <a:pt x="1588" y="660"/>
                    <a:pt x="1592" y="657"/>
                  </a:cubicBezTo>
                  <a:cubicBezTo>
                    <a:pt x="1588" y="646"/>
                    <a:pt x="1595" y="644"/>
                    <a:pt x="1592" y="634"/>
                  </a:cubicBezTo>
                  <a:cubicBezTo>
                    <a:pt x="1589" y="625"/>
                    <a:pt x="1572" y="622"/>
                    <a:pt x="1574" y="613"/>
                  </a:cubicBezTo>
                  <a:cubicBezTo>
                    <a:pt x="1575" y="610"/>
                    <a:pt x="1580" y="610"/>
                    <a:pt x="1584" y="607"/>
                  </a:cubicBezTo>
                  <a:cubicBezTo>
                    <a:pt x="1585" y="606"/>
                    <a:pt x="1585" y="603"/>
                    <a:pt x="1588" y="601"/>
                  </a:cubicBezTo>
                  <a:cubicBezTo>
                    <a:pt x="1590" y="598"/>
                    <a:pt x="1596" y="596"/>
                    <a:pt x="1599" y="594"/>
                  </a:cubicBezTo>
                  <a:cubicBezTo>
                    <a:pt x="1606" y="586"/>
                    <a:pt x="1607" y="579"/>
                    <a:pt x="1619" y="577"/>
                  </a:cubicBezTo>
                  <a:cubicBezTo>
                    <a:pt x="1624" y="578"/>
                    <a:pt x="1624" y="583"/>
                    <a:pt x="1631" y="583"/>
                  </a:cubicBezTo>
                  <a:cubicBezTo>
                    <a:pt x="1647" y="576"/>
                    <a:pt x="1663" y="569"/>
                    <a:pt x="1668" y="553"/>
                  </a:cubicBezTo>
                  <a:cubicBezTo>
                    <a:pt x="1677" y="551"/>
                    <a:pt x="1677" y="543"/>
                    <a:pt x="1683" y="536"/>
                  </a:cubicBezTo>
                  <a:cubicBezTo>
                    <a:pt x="1689" y="529"/>
                    <a:pt x="1701" y="522"/>
                    <a:pt x="1704" y="515"/>
                  </a:cubicBezTo>
                  <a:cubicBezTo>
                    <a:pt x="1706" y="509"/>
                    <a:pt x="1705" y="503"/>
                    <a:pt x="1705" y="498"/>
                  </a:cubicBezTo>
                  <a:moveTo>
                    <a:pt x="1737" y="498"/>
                  </a:moveTo>
                  <a:cubicBezTo>
                    <a:pt x="1719" y="498"/>
                    <a:pt x="1719" y="498"/>
                    <a:pt x="1719" y="498"/>
                  </a:cubicBezTo>
                  <a:cubicBezTo>
                    <a:pt x="1719" y="502"/>
                    <a:pt x="1719" y="506"/>
                    <a:pt x="1718" y="509"/>
                  </a:cubicBezTo>
                  <a:cubicBezTo>
                    <a:pt x="1716" y="523"/>
                    <a:pt x="1707" y="541"/>
                    <a:pt x="1720" y="548"/>
                  </a:cubicBezTo>
                  <a:cubicBezTo>
                    <a:pt x="1724" y="543"/>
                    <a:pt x="1729" y="543"/>
                    <a:pt x="1736" y="543"/>
                  </a:cubicBezTo>
                  <a:cubicBezTo>
                    <a:pt x="1738" y="534"/>
                    <a:pt x="1714" y="522"/>
                    <a:pt x="1729" y="511"/>
                  </a:cubicBezTo>
                  <a:cubicBezTo>
                    <a:pt x="1734" y="512"/>
                    <a:pt x="1738" y="516"/>
                    <a:pt x="1742" y="516"/>
                  </a:cubicBezTo>
                  <a:cubicBezTo>
                    <a:pt x="1744" y="516"/>
                    <a:pt x="1745" y="516"/>
                    <a:pt x="1747" y="515"/>
                  </a:cubicBezTo>
                  <a:cubicBezTo>
                    <a:pt x="1747" y="509"/>
                    <a:pt x="1739" y="506"/>
                    <a:pt x="1737" y="500"/>
                  </a:cubicBezTo>
                  <a:cubicBezTo>
                    <a:pt x="1737" y="499"/>
                    <a:pt x="1737" y="499"/>
                    <a:pt x="1737" y="498"/>
                  </a:cubicBezTo>
                  <a:moveTo>
                    <a:pt x="3255" y="494"/>
                  </a:moveTo>
                  <a:cubicBezTo>
                    <a:pt x="3252" y="494"/>
                    <a:pt x="3250" y="494"/>
                    <a:pt x="3248" y="496"/>
                  </a:cubicBezTo>
                  <a:cubicBezTo>
                    <a:pt x="3248" y="497"/>
                    <a:pt x="3248" y="497"/>
                    <a:pt x="3249" y="498"/>
                  </a:cubicBezTo>
                  <a:cubicBezTo>
                    <a:pt x="3271" y="498"/>
                    <a:pt x="3271" y="498"/>
                    <a:pt x="3271" y="498"/>
                  </a:cubicBezTo>
                  <a:cubicBezTo>
                    <a:pt x="3266" y="496"/>
                    <a:pt x="3260" y="494"/>
                    <a:pt x="3255" y="494"/>
                  </a:cubicBezTo>
                  <a:moveTo>
                    <a:pt x="2613" y="491"/>
                  </a:moveTo>
                  <a:cubicBezTo>
                    <a:pt x="2612" y="491"/>
                    <a:pt x="2611" y="491"/>
                    <a:pt x="2610" y="491"/>
                  </a:cubicBezTo>
                  <a:cubicBezTo>
                    <a:pt x="2610" y="494"/>
                    <a:pt x="2612" y="496"/>
                    <a:pt x="2614" y="498"/>
                  </a:cubicBezTo>
                  <a:cubicBezTo>
                    <a:pt x="2640" y="498"/>
                    <a:pt x="2640" y="498"/>
                    <a:pt x="2640" y="498"/>
                  </a:cubicBezTo>
                  <a:cubicBezTo>
                    <a:pt x="2633" y="493"/>
                    <a:pt x="2624" y="491"/>
                    <a:pt x="2613" y="491"/>
                  </a:cubicBezTo>
                  <a:moveTo>
                    <a:pt x="3329" y="474"/>
                  </a:moveTo>
                  <a:cubicBezTo>
                    <a:pt x="3329" y="474"/>
                    <a:pt x="3328" y="474"/>
                    <a:pt x="3328" y="474"/>
                  </a:cubicBezTo>
                  <a:cubicBezTo>
                    <a:pt x="3323" y="476"/>
                    <a:pt x="3320" y="480"/>
                    <a:pt x="3317" y="482"/>
                  </a:cubicBezTo>
                  <a:cubicBezTo>
                    <a:pt x="3316" y="489"/>
                    <a:pt x="3312" y="494"/>
                    <a:pt x="3308" y="498"/>
                  </a:cubicBezTo>
                  <a:cubicBezTo>
                    <a:pt x="3334" y="498"/>
                    <a:pt x="3334" y="498"/>
                    <a:pt x="3334" y="498"/>
                  </a:cubicBezTo>
                  <a:cubicBezTo>
                    <a:pt x="3330" y="496"/>
                    <a:pt x="3326" y="494"/>
                    <a:pt x="3324" y="491"/>
                  </a:cubicBezTo>
                  <a:cubicBezTo>
                    <a:pt x="3324" y="483"/>
                    <a:pt x="3333" y="483"/>
                    <a:pt x="3333" y="476"/>
                  </a:cubicBezTo>
                  <a:cubicBezTo>
                    <a:pt x="3331" y="475"/>
                    <a:pt x="3331" y="474"/>
                    <a:pt x="3329" y="474"/>
                  </a:cubicBezTo>
                  <a:moveTo>
                    <a:pt x="208" y="446"/>
                  </a:moveTo>
                  <a:cubicBezTo>
                    <a:pt x="206" y="446"/>
                    <a:pt x="203" y="447"/>
                    <a:pt x="201" y="448"/>
                  </a:cubicBezTo>
                  <a:cubicBezTo>
                    <a:pt x="195" y="451"/>
                    <a:pt x="199" y="456"/>
                    <a:pt x="194" y="460"/>
                  </a:cubicBezTo>
                  <a:cubicBezTo>
                    <a:pt x="192" y="462"/>
                    <a:pt x="187" y="460"/>
                    <a:pt x="185" y="462"/>
                  </a:cubicBezTo>
                  <a:cubicBezTo>
                    <a:pt x="179" y="470"/>
                    <a:pt x="173" y="493"/>
                    <a:pt x="187" y="494"/>
                  </a:cubicBezTo>
                  <a:cubicBezTo>
                    <a:pt x="188" y="494"/>
                    <a:pt x="188" y="494"/>
                    <a:pt x="188" y="494"/>
                  </a:cubicBezTo>
                  <a:cubicBezTo>
                    <a:pt x="192" y="494"/>
                    <a:pt x="200" y="492"/>
                    <a:pt x="204" y="491"/>
                  </a:cubicBezTo>
                  <a:cubicBezTo>
                    <a:pt x="212" y="488"/>
                    <a:pt x="218" y="484"/>
                    <a:pt x="223" y="480"/>
                  </a:cubicBezTo>
                  <a:cubicBezTo>
                    <a:pt x="225" y="472"/>
                    <a:pt x="226" y="466"/>
                    <a:pt x="227" y="458"/>
                  </a:cubicBezTo>
                  <a:cubicBezTo>
                    <a:pt x="225" y="452"/>
                    <a:pt x="217" y="446"/>
                    <a:pt x="208" y="446"/>
                  </a:cubicBezTo>
                  <a:moveTo>
                    <a:pt x="477" y="415"/>
                  </a:moveTo>
                  <a:cubicBezTo>
                    <a:pt x="469" y="415"/>
                    <a:pt x="468" y="425"/>
                    <a:pt x="470" y="429"/>
                  </a:cubicBezTo>
                  <a:cubicBezTo>
                    <a:pt x="471" y="430"/>
                    <a:pt x="471" y="430"/>
                    <a:pt x="472" y="430"/>
                  </a:cubicBezTo>
                  <a:cubicBezTo>
                    <a:pt x="480" y="430"/>
                    <a:pt x="479" y="420"/>
                    <a:pt x="478" y="415"/>
                  </a:cubicBezTo>
                  <a:cubicBezTo>
                    <a:pt x="477" y="415"/>
                    <a:pt x="477" y="415"/>
                    <a:pt x="477" y="415"/>
                  </a:cubicBezTo>
                  <a:moveTo>
                    <a:pt x="217" y="407"/>
                  </a:moveTo>
                  <a:cubicBezTo>
                    <a:pt x="212" y="407"/>
                    <a:pt x="209" y="412"/>
                    <a:pt x="208" y="417"/>
                  </a:cubicBezTo>
                  <a:cubicBezTo>
                    <a:pt x="211" y="418"/>
                    <a:pt x="213" y="419"/>
                    <a:pt x="216" y="419"/>
                  </a:cubicBezTo>
                  <a:cubicBezTo>
                    <a:pt x="217" y="419"/>
                    <a:pt x="218" y="419"/>
                    <a:pt x="218" y="419"/>
                  </a:cubicBezTo>
                  <a:cubicBezTo>
                    <a:pt x="219" y="416"/>
                    <a:pt x="221" y="413"/>
                    <a:pt x="222" y="410"/>
                  </a:cubicBezTo>
                  <a:cubicBezTo>
                    <a:pt x="220" y="408"/>
                    <a:pt x="218" y="407"/>
                    <a:pt x="217" y="407"/>
                  </a:cubicBezTo>
                  <a:moveTo>
                    <a:pt x="517" y="400"/>
                  </a:moveTo>
                  <a:cubicBezTo>
                    <a:pt x="511" y="400"/>
                    <a:pt x="503" y="408"/>
                    <a:pt x="517" y="411"/>
                  </a:cubicBezTo>
                  <a:cubicBezTo>
                    <a:pt x="518" y="410"/>
                    <a:pt x="518" y="410"/>
                    <a:pt x="519" y="410"/>
                  </a:cubicBezTo>
                  <a:cubicBezTo>
                    <a:pt x="519" y="410"/>
                    <a:pt x="520" y="410"/>
                    <a:pt x="520" y="410"/>
                  </a:cubicBezTo>
                  <a:cubicBezTo>
                    <a:pt x="522" y="403"/>
                    <a:pt x="520" y="400"/>
                    <a:pt x="517" y="400"/>
                  </a:cubicBezTo>
                  <a:moveTo>
                    <a:pt x="252" y="396"/>
                  </a:moveTo>
                  <a:cubicBezTo>
                    <a:pt x="252" y="396"/>
                    <a:pt x="252" y="396"/>
                    <a:pt x="252" y="396"/>
                  </a:cubicBezTo>
                  <a:cubicBezTo>
                    <a:pt x="253" y="404"/>
                    <a:pt x="245" y="408"/>
                    <a:pt x="234" y="408"/>
                  </a:cubicBezTo>
                  <a:cubicBezTo>
                    <a:pt x="233" y="417"/>
                    <a:pt x="216" y="417"/>
                    <a:pt x="218" y="426"/>
                  </a:cubicBezTo>
                  <a:cubicBezTo>
                    <a:pt x="219" y="426"/>
                    <a:pt x="220" y="426"/>
                    <a:pt x="220" y="426"/>
                  </a:cubicBezTo>
                  <a:cubicBezTo>
                    <a:pt x="222" y="426"/>
                    <a:pt x="223" y="425"/>
                    <a:pt x="224" y="424"/>
                  </a:cubicBezTo>
                  <a:cubicBezTo>
                    <a:pt x="224" y="423"/>
                    <a:pt x="225" y="422"/>
                    <a:pt x="227" y="422"/>
                  </a:cubicBezTo>
                  <a:cubicBezTo>
                    <a:pt x="227" y="422"/>
                    <a:pt x="227" y="422"/>
                    <a:pt x="227" y="422"/>
                  </a:cubicBezTo>
                  <a:cubicBezTo>
                    <a:pt x="232" y="428"/>
                    <a:pt x="220" y="434"/>
                    <a:pt x="223" y="444"/>
                  </a:cubicBezTo>
                  <a:cubicBezTo>
                    <a:pt x="231" y="454"/>
                    <a:pt x="254" y="451"/>
                    <a:pt x="256" y="467"/>
                  </a:cubicBezTo>
                  <a:cubicBezTo>
                    <a:pt x="256" y="474"/>
                    <a:pt x="240" y="469"/>
                    <a:pt x="237" y="474"/>
                  </a:cubicBezTo>
                  <a:cubicBezTo>
                    <a:pt x="236" y="479"/>
                    <a:pt x="240" y="479"/>
                    <a:pt x="239" y="482"/>
                  </a:cubicBezTo>
                  <a:cubicBezTo>
                    <a:pt x="238" y="484"/>
                    <a:pt x="234" y="485"/>
                    <a:pt x="232" y="486"/>
                  </a:cubicBezTo>
                  <a:cubicBezTo>
                    <a:pt x="233" y="491"/>
                    <a:pt x="240" y="489"/>
                    <a:pt x="241" y="494"/>
                  </a:cubicBezTo>
                  <a:cubicBezTo>
                    <a:pt x="240" y="496"/>
                    <a:pt x="239" y="497"/>
                    <a:pt x="238" y="498"/>
                  </a:cubicBezTo>
                  <a:cubicBezTo>
                    <a:pt x="293" y="498"/>
                    <a:pt x="293" y="498"/>
                    <a:pt x="293" y="498"/>
                  </a:cubicBezTo>
                  <a:cubicBezTo>
                    <a:pt x="300" y="495"/>
                    <a:pt x="304" y="490"/>
                    <a:pt x="304" y="481"/>
                  </a:cubicBezTo>
                  <a:cubicBezTo>
                    <a:pt x="296" y="474"/>
                    <a:pt x="281" y="473"/>
                    <a:pt x="283" y="458"/>
                  </a:cubicBezTo>
                  <a:cubicBezTo>
                    <a:pt x="275" y="453"/>
                    <a:pt x="256" y="444"/>
                    <a:pt x="257" y="436"/>
                  </a:cubicBezTo>
                  <a:cubicBezTo>
                    <a:pt x="258" y="428"/>
                    <a:pt x="271" y="433"/>
                    <a:pt x="270" y="422"/>
                  </a:cubicBezTo>
                  <a:cubicBezTo>
                    <a:pt x="269" y="421"/>
                    <a:pt x="266" y="421"/>
                    <a:pt x="264" y="421"/>
                  </a:cubicBezTo>
                  <a:cubicBezTo>
                    <a:pt x="262" y="421"/>
                    <a:pt x="261" y="421"/>
                    <a:pt x="260" y="421"/>
                  </a:cubicBezTo>
                  <a:cubicBezTo>
                    <a:pt x="258" y="421"/>
                    <a:pt x="257" y="421"/>
                    <a:pt x="255" y="421"/>
                  </a:cubicBezTo>
                  <a:cubicBezTo>
                    <a:pt x="252" y="421"/>
                    <a:pt x="249" y="421"/>
                    <a:pt x="247" y="419"/>
                  </a:cubicBezTo>
                  <a:cubicBezTo>
                    <a:pt x="254" y="412"/>
                    <a:pt x="254" y="405"/>
                    <a:pt x="262" y="400"/>
                  </a:cubicBezTo>
                  <a:cubicBezTo>
                    <a:pt x="258" y="399"/>
                    <a:pt x="256" y="396"/>
                    <a:pt x="252" y="396"/>
                  </a:cubicBezTo>
                  <a:moveTo>
                    <a:pt x="489" y="385"/>
                  </a:moveTo>
                  <a:cubicBezTo>
                    <a:pt x="487" y="385"/>
                    <a:pt x="484" y="386"/>
                    <a:pt x="484" y="389"/>
                  </a:cubicBezTo>
                  <a:cubicBezTo>
                    <a:pt x="484" y="391"/>
                    <a:pt x="487" y="392"/>
                    <a:pt x="489" y="392"/>
                  </a:cubicBezTo>
                  <a:cubicBezTo>
                    <a:pt x="491" y="392"/>
                    <a:pt x="492" y="391"/>
                    <a:pt x="493" y="391"/>
                  </a:cubicBezTo>
                  <a:cubicBezTo>
                    <a:pt x="494" y="388"/>
                    <a:pt x="494" y="389"/>
                    <a:pt x="493" y="386"/>
                  </a:cubicBezTo>
                  <a:cubicBezTo>
                    <a:pt x="492" y="385"/>
                    <a:pt x="491" y="385"/>
                    <a:pt x="489" y="385"/>
                  </a:cubicBezTo>
                  <a:moveTo>
                    <a:pt x="270" y="382"/>
                  </a:moveTo>
                  <a:cubicBezTo>
                    <a:pt x="267" y="382"/>
                    <a:pt x="265" y="385"/>
                    <a:pt x="265" y="388"/>
                  </a:cubicBezTo>
                  <a:cubicBezTo>
                    <a:pt x="265" y="391"/>
                    <a:pt x="268" y="394"/>
                    <a:pt x="273" y="394"/>
                  </a:cubicBezTo>
                  <a:cubicBezTo>
                    <a:pt x="274" y="394"/>
                    <a:pt x="275" y="394"/>
                    <a:pt x="276" y="394"/>
                  </a:cubicBezTo>
                  <a:cubicBezTo>
                    <a:pt x="278" y="391"/>
                    <a:pt x="278" y="387"/>
                    <a:pt x="276" y="384"/>
                  </a:cubicBezTo>
                  <a:cubicBezTo>
                    <a:pt x="274" y="383"/>
                    <a:pt x="272" y="382"/>
                    <a:pt x="270" y="382"/>
                  </a:cubicBezTo>
                  <a:moveTo>
                    <a:pt x="3064" y="335"/>
                  </a:moveTo>
                  <a:cubicBezTo>
                    <a:pt x="3059" y="335"/>
                    <a:pt x="3053" y="337"/>
                    <a:pt x="3051" y="340"/>
                  </a:cubicBezTo>
                  <a:cubicBezTo>
                    <a:pt x="3050" y="345"/>
                    <a:pt x="3054" y="347"/>
                    <a:pt x="3058" y="347"/>
                  </a:cubicBezTo>
                  <a:cubicBezTo>
                    <a:pt x="3064" y="347"/>
                    <a:pt x="3071" y="344"/>
                    <a:pt x="3072" y="339"/>
                  </a:cubicBezTo>
                  <a:cubicBezTo>
                    <a:pt x="3070" y="336"/>
                    <a:pt x="3067" y="335"/>
                    <a:pt x="3064" y="335"/>
                  </a:cubicBezTo>
                  <a:moveTo>
                    <a:pt x="3034" y="302"/>
                  </a:moveTo>
                  <a:cubicBezTo>
                    <a:pt x="3033" y="302"/>
                    <a:pt x="3033" y="302"/>
                    <a:pt x="3032" y="302"/>
                  </a:cubicBezTo>
                  <a:cubicBezTo>
                    <a:pt x="3028" y="309"/>
                    <a:pt x="3023" y="320"/>
                    <a:pt x="3025" y="328"/>
                  </a:cubicBezTo>
                  <a:cubicBezTo>
                    <a:pt x="3031" y="331"/>
                    <a:pt x="3036" y="333"/>
                    <a:pt x="3043" y="335"/>
                  </a:cubicBezTo>
                  <a:cubicBezTo>
                    <a:pt x="3049" y="331"/>
                    <a:pt x="3047" y="326"/>
                    <a:pt x="3054" y="325"/>
                  </a:cubicBezTo>
                  <a:cubicBezTo>
                    <a:pt x="3055" y="325"/>
                    <a:pt x="3056" y="324"/>
                    <a:pt x="3057" y="324"/>
                  </a:cubicBezTo>
                  <a:cubicBezTo>
                    <a:pt x="3060" y="324"/>
                    <a:pt x="3064" y="326"/>
                    <a:pt x="3068" y="327"/>
                  </a:cubicBezTo>
                  <a:cubicBezTo>
                    <a:pt x="3071" y="328"/>
                    <a:pt x="3075" y="329"/>
                    <a:pt x="3078" y="329"/>
                  </a:cubicBezTo>
                  <a:cubicBezTo>
                    <a:pt x="3082" y="329"/>
                    <a:pt x="3085" y="327"/>
                    <a:pt x="3085" y="318"/>
                  </a:cubicBezTo>
                  <a:cubicBezTo>
                    <a:pt x="3068" y="313"/>
                    <a:pt x="3056" y="302"/>
                    <a:pt x="3034" y="302"/>
                  </a:cubicBezTo>
                  <a:moveTo>
                    <a:pt x="55" y="302"/>
                  </a:moveTo>
                  <a:cubicBezTo>
                    <a:pt x="53" y="302"/>
                    <a:pt x="51" y="302"/>
                    <a:pt x="50" y="302"/>
                  </a:cubicBezTo>
                  <a:cubicBezTo>
                    <a:pt x="50" y="306"/>
                    <a:pt x="52" y="307"/>
                    <a:pt x="53" y="309"/>
                  </a:cubicBezTo>
                  <a:cubicBezTo>
                    <a:pt x="49" y="313"/>
                    <a:pt x="40" y="314"/>
                    <a:pt x="37" y="319"/>
                  </a:cubicBezTo>
                  <a:cubicBezTo>
                    <a:pt x="37" y="322"/>
                    <a:pt x="37" y="322"/>
                    <a:pt x="37" y="322"/>
                  </a:cubicBezTo>
                  <a:cubicBezTo>
                    <a:pt x="37" y="325"/>
                    <a:pt x="44" y="324"/>
                    <a:pt x="45" y="327"/>
                  </a:cubicBezTo>
                  <a:cubicBezTo>
                    <a:pt x="44" y="330"/>
                    <a:pt x="42" y="330"/>
                    <a:pt x="43" y="333"/>
                  </a:cubicBezTo>
                  <a:cubicBezTo>
                    <a:pt x="44" y="333"/>
                    <a:pt x="45" y="333"/>
                    <a:pt x="45" y="333"/>
                  </a:cubicBezTo>
                  <a:cubicBezTo>
                    <a:pt x="46" y="333"/>
                    <a:pt x="47" y="333"/>
                    <a:pt x="48" y="333"/>
                  </a:cubicBezTo>
                  <a:cubicBezTo>
                    <a:pt x="49" y="333"/>
                    <a:pt x="50" y="333"/>
                    <a:pt x="51" y="333"/>
                  </a:cubicBezTo>
                  <a:cubicBezTo>
                    <a:pt x="54" y="333"/>
                    <a:pt x="57" y="333"/>
                    <a:pt x="58" y="336"/>
                  </a:cubicBezTo>
                  <a:cubicBezTo>
                    <a:pt x="55" y="338"/>
                    <a:pt x="55" y="343"/>
                    <a:pt x="58" y="345"/>
                  </a:cubicBezTo>
                  <a:cubicBezTo>
                    <a:pt x="59" y="345"/>
                    <a:pt x="61" y="345"/>
                    <a:pt x="63" y="345"/>
                  </a:cubicBezTo>
                  <a:cubicBezTo>
                    <a:pt x="68" y="345"/>
                    <a:pt x="74" y="346"/>
                    <a:pt x="79" y="347"/>
                  </a:cubicBezTo>
                  <a:cubicBezTo>
                    <a:pt x="85" y="348"/>
                    <a:pt x="91" y="350"/>
                    <a:pt x="96" y="350"/>
                  </a:cubicBezTo>
                  <a:cubicBezTo>
                    <a:pt x="101" y="350"/>
                    <a:pt x="107" y="348"/>
                    <a:pt x="111" y="343"/>
                  </a:cubicBezTo>
                  <a:cubicBezTo>
                    <a:pt x="129" y="342"/>
                    <a:pt x="137" y="334"/>
                    <a:pt x="149" y="328"/>
                  </a:cubicBezTo>
                  <a:cubicBezTo>
                    <a:pt x="145" y="319"/>
                    <a:pt x="139" y="312"/>
                    <a:pt x="131" y="307"/>
                  </a:cubicBezTo>
                  <a:cubicBezTo>
                    <a:pt x="127" y="308"/>
                    <a:pt x="124" y="308"/>
                    <a:pt x="120" y="308"/>
                  </a:cubicBezTo>
                  <a:cubicBezTo>
                    <a:pt x="117" y="308"/>
                    <a:pt x="114" y="308"/>
                    <a:pt x="111" y="308"/>
                  </a:cubicBezTo>
                  <a:cubicBezTo>
                    <a:pt x="108" y="308"/>
                    <a:pt x="105" y="307"/>
                    <a:pt x="102" y="307"/>
                  </a:cubicBezTo>
                  <a:cubicBezTo>
                    <a:pt x="99" y="307"/>
                    <a:pt x="97" y="308"/>
                    <a:pt x="94" y="308"/>
                  </a:cubicBezTo>
                  <a:cubicBezTo>
                    <a:pt x="84" y="310"/>
                    <a:pt x="84" y="319"/>
                    <a:pt x="76" y="321"/>
                  </a:cubicBezTo>
                  <a:cubicBezTo>
                    <a:pt x="67" y="317"/>
                    <a:pt x="66" y="306"/>
                    <a:pt x="58" y="302"/>
                  </a:cubicBezTo>
                  <a:cubicBezTo>
                    <a:pt x="57" y="302"/>
                    <a:pt x="56" y="302"/>
                    <a:pt x="55" y="302"/>
                  </a:cubicBezTo>
                  <a:moveTo>
                    <a:pt x="433" y="279"/>
                  </a:moveTo>
                  <a:cubicBezTo>
                    <a:pt x="423" y="279"/>
                    <a:pt x="412" y="283"/>
                    <a:pt x="416" y="292"/>
                  </a:cubicBezTo>
                  <a:cubicBezTo>
                    <a:pt x="421" y="291"/>
                    <a:pt x="426" y="289"/>
                    <a:pt x="432" y="289"/>
                  </a:cubicBezTo>
                  <a:cubicBezTo>
                    <a:pt x="434" y="286"/>
                    <a:pt x="435" y="282"/>
                    <a:pt x="433" y="279"/>
                  </a:cubicBezTo>
                  <a:moveTo>
                    <a:pt x="3732" y="279"/>
                  </a:moveTo>
                  <a:cubicBezTo>
                    <a:pt x="3725" y="281"/>
                    <a:pt x="3718" y="281"/>
                    <a:pt x="3710" y="281"/>
                  </a:cubicBezTo>
                  <a:cubicBezTo>
                    <a:pt x="3709" y="281"/>
                    <a:pt x="3709" y="281"/>
                    <a:pt x="3708" y="281"/>
                  </a:cubicBezTo>
                  <a:cubicBezTo>
                    <a:pt x="3707" y="281"/>
                    <a:pt x="3706" y="281"/>
                    <a:pt x="3705" y="281"/>
                  </a:cubicBezTo>
                  <a:cubicBezTo>
                    <a:pt x="3692" y="281"/>
                    <a:pt x="3679" y="281"/>
                    <a:pt x="3673" y="289"/>
                  </a:cubicBezTo>
                  <a:cubicBezTo>
                    <a:pt x="3668" y="287"/>
                    <a:pt x="3667" y="281"/>
                    <a:pt x="3660" y="281"/>
                  </a:cubicBezTo>
                  <a:cubicBezTo>
                    <a:pt x="3660" y="281"/>
                    <a:pt x="3659" y="281"/>
                    <a:pt x="3659" y="281"/>
                  </a:cubicBezTo>
                  <a:cubicBezTo>
                    <a:pt x="3655" y="287"/>
                    <a:pt x="3647" y="290"/>
                    <a:pt x="3645" y="298"/>
                  </a:cubicBezTo>
                  <a:cubicBezTo>
                    <a:pt x="3649" y="304"/>
                    <a:pt x="3655" y="310"/>
                    <a:pt x="3663" y="314"/>
                  </a:cubicBezTo>
                  <a:cubicBezTo>
                    <a:pt x="3661" y="316"/>
                    <a:pt x="3658" y="318"/>
                    <a:pt x="3659" y="324"/>
                  </a:cubicBezTo>
                  <a:cubicBezTo>
                    <a:pt x="3661" y="325"/>
                    <a:pt x="3662" y="325"/>
                    <a:pt x="3664" y="325"/>
                  </a:cubicBezTo>
                  <a:cubicBezTo>
                    <a:pt x="3670" y="325"/>
                    <a:pt x="3673" y="319"/>
                    <a:pt x="3679" y="318"/>
                  </a:cubicBezTo>
                  <a:cubicBezTo>
                    <a:pt x="3683" y="320"/>
                    <a:pt x="3688" y="321"/>
                    <a:pt x="3692" y="321"/>
                  </a:cubicBezTo>
                  <a:cubicBezTo>
                    <a:pt x="3701" y="321"/>
                    <a:pt x="3710" y="318"/>
                    <a:pt x="3717" y="316"/>
                  </a:cubicBezTo>
                  <a:cubicBezTo>
                    <a:pt x="3733" y="313"/>
                    <a:pt x="3754" y="314"/>
                    <a:pt x="3758" y="301"/>
                  </a:cubicBezTo>
                  <a:cubicBezTo>
                    <a:pt x="3751" y="292"/>
                    <a:pt x="3742" y="285"/>
                    <a:pt x="3732" y="279"/>
                  </a:cubicBezTo>
                  <a:moveTo>
                    <a:pt x="3132" y="261"/>
                  </a:moveTo>
                  <a:cubicBezTo>
                    <a:pt x="3126" y="261"/>
                    <a:pt x="3117" y="266"/>
                    <a:pt x="3114" y="270"/>
                  </a:cubicBezTo>
                  <a:cubicBezTo>
                    <a:pt x="3113" y="277"/>
                    <a:pt x="3115" y="281"/>
                    <a:pt x="3122" y="282"/>
                  </a:cubicBezTo>
                  <a:cubicBezTo>
                    <a:pt x="3127" y="277"/>
                    <a:pt x="3141" y="274"/>
                    <a:pt x="3138" y="265"/>
                  </a:cubicBezTo>
                  <a:cubicBezTo>
                    <a:pt x="3137" y="262"/>
                    <a:pt x="3135" y="261"/>
                    <a:pt x="3132" y="261"/>
                  </a:cubicBezTo>
                  <a:moveTo>
                    <a:pt x="465" y="257"/>
                  </a:moveTo>
                  <a:cubicBezTo>
                    <a:pt x="464" y="257"/>
                    <a:pt x="464" y="257"/>
                    <a:pt x="463" y="257"/>
                  </a:cubicBezTo>
                  <a:cubicBezTo>
                    <a:pt x="461" y="259"/>
                    <a:pt x="459" y="262"/>
                    <a:pt x="459" y="265"/>
                  </a:cubicBezTo>
                  <a:cubicBezTo>
                    <a:pt x="460" y="266"/>
                    <a:pt x="460" y="266"/>
                    <a:pt x="461" y="266"/>
                  </a:cubicBezTo>
                  <a:cubicBezTo>
                    <a:pt x="466" y="266"/>
                    <a:pt x="468" y="262"/>
                    <a:pt x="469" y="259"/>
                  </a:cubicBezTo>
                  <a:cubicBezTo>
                    <a:pt x="467" y="259"/>
                    <a:pt x="467" y="257"/>
                    <a:pt x="465" y="257"/>
                  </a:cubicBezTo>
                  <a:moveTo>
                    <a:pt x="785" y="256"/>
                  </a:moveTo>
                  <a:cubicBezTo>
                    <a:pt x="784" y="256"/>
                    <a:pt x="782" y="256"/>
                    <a:pt x="781" y="256"/>
                  </a:cubicBezTo>
                  <a:cubicBezTo>
                    <a:pt x="768" y="259"/>
                    <a:pt x="773" y="275"/>
                    <a:pt x="783" y="275"/>
                  </a:cubicBezTo>
                  <a:cubicBezTo>
                    <a:pt x="783" y="275"/>
                    <a:pt x="783" y="275"/>
                    <a:pt x="783" y="275"/>
                  </a:cubicBezTo>
                  <a:cubicBezTo>
                    <a:pt x="793" y="274"/>
                    <a:pt x="798" y="256"/>
                    <a:pt x="785" y="256"/>
                  </a:cubicBezTo>
                  <a:moveTo>
                    <a:pt x="489" y="245"/>
                  </a:moveTo>
                  <a:cubicBezTo>
                    <a:pt x="484" y="245"/>
                    <a:pt x="481" y="249"/>
                    <a:pt x="479" y="252"/>
                  </a:cubicBezTo>
                  <a:cubicBezTo>
                    <a:pt x="480" y="254"/>
                    <a:pt x="482" y="254"/>
                    <a:pt x="484" y="254"/>
                  </a:cubicBezTo>
                  <a:cubicBezTo>
                    <a:pt x="488" y="254"/>
                    <a:pt x="493" y="250"/>
                    <a:pt x="492" y="246"/>
                  </a:cubicBezTo>
                  <a:cubicBezTo>
                    <a:pt x="491" y="245"/>
                    <a:pt x="490" y="245"/>
                    <a:pt x="489" y="245"/>
                  </a:cubicBezTo>
                  <a:moveTo>
                    <a:pt x="2912" y="241"/>
                  </a:moveTo>
                  <a:cubicBezTo>
                    <a:pt x="2904" y="241"/>
                    <a:pt x="2897" y="244"/>
                    <a:pt x="2896" y="252"/>
                  </a:cubicBezTo>
                  <a:cubicBezTo>
                    <a:pt x="2906" y="253"/>
                    <a:pt x="2916" y="258"/>
                    <a:pt x="2926" y="258"/>
                  </a:cubicBezTo>
                  <a:cubicBezTo>
                    <a:pt x="2930" y="258"/>
                    <a:pt x="2934" y="257"/>
                    <a:pt x="2938" y="254"/>
                  </a:cubicBezTo>
                  <a:cubicBezTo>
                    <a:pt x="2936" y="247"/>
                    <a:pt x="2923" y="241"/>
                    <a:pt x="2912" y="241"/>
                  </a:cubicBezTo>
                  <a:moveTo>
                    <a:pt x="23" y="237"/>
                  </a:moveTo>
                  <a:cubicBezTo>
                    <a:pt x="16" y="237"/>
                    <a:pt x="6" y="240"/>
                    <a:pt x="0" y="241"/>
                  </a:cubicBezTo>
                  <a:cubicBezTo>
                    <a:pt x="2" y="247"/>
                    <a:pt x="8" y="249"/>
                    <a:pt x="15" y="249"/>
                  </a:cubicBezTo>
                  <a:cubicBezTo>
                    <a:pt x="22" y="249"/>
                    <a:pt x="30" y="247"/>
                    <a:pt x="33" y="243"/>
                  </a:cubicBezTo>
                  <a:cubicBezTo>
                    <a:pt x="32" y="239"/>
                    <a:pt x="28" y="237"/>
                    <a:pt x="23" y="237"/>
                  </a:cubicBezTo>
                  <a:moveTo>
                    <a:pt x="2951" y="212"/>
                  </a:moveTo>
                  <a:cubicBezTo>
                    <a:pt x="2938" y="212"/>
                    <a:pt x="2927" y="214"/>
                    <a:pt x="2926" y="223"/>
                  </a:cubicBezTo>
                  <a:cubicBezTo>
                    <a:pt x="2925" y="227"/>
                    <a:pt x="2931" y="233"/>
                    <a:pt x="2929" y="239"/>
                  </a:cubicBezTo>
                  <a:cubicBezTo>
                    <a:pt x="2936" y="241"/>
                    <a:pt x="2946" y="241"/>
                    <a:pt x="2951" y="246"/>
                  </a:cubicBezTo>
                  <a:cubicBezTo>
                    <a:pt x="2951" y="250"/>
                    <a:pt x="2944" y="248"/>
                    <a:pt x="2946" y="253"/>
                  </a:cubicBezTo>
                  <a:cubicBezTo>
                    <a:pt x="2946" y="257"/>
                    <a:pt x="2953" y="255"/>
                    <a:pt x="2952" y="260"/>
                  </a:cubicBezTo>
                  <a:cubicBezTo>
                    <a:pt x="2949" y="264"/>
                    <a:pt x="2940" y="264"/>
                    <a:pt x="2938" y="269"/>
                  </a:cubicBezTo>
                  <a:cubicBezTo>
                    <a:pt x="2939" y="273"/>
                    <a:pt x="2943" y="282"/>
                    <a:pt x="2935" y="282"/>
                  </a:cubicBezTo>
                  <a:cubicBezTo>
                    <a:pt x="2935" y="282"/>
                    <a:pt x="2934" y="282"/>
                    <a:pt x="2933" y="282"/>
                  </a:cubicBezTo>
                  <a:cubicBezTo>
                    <a:pt x="2929" y="279"/>
                    <a:pt x="2931" y="271"/>
                    <a:pt x="2929" y="266"/>
                  </a:cubicBezTo>
                  <a:cubicBezTo>
                    <a:pt x="2927" y="266"/>
                    <a:pt x="2925" y="265"/>
                    <a:pt x="2923" y="265"/>
                  </a:cubicBezTo>
                  <a:cubicBezTo>
                    <a:pt x="2922" y="265"/>
                    <a:pt x="2922" y="265"/>
                    <a:pt x="2921" y="265"/>
                  </a:cubicBezTo>
                  <a:cubicBezTo>
                    <a:pt x="2917" y="267"/>
                    <a:pt x="2920" y="274"/>
                    <a:pt x="2915" y="274"/>
                  </a:cubicBezTo>
                  <a:cubicBezTo>
                    <a:pt x="2915" y="274"/>
                    <a:pt x="2915" y="274"/>
                    <a:pt x="2915" y="274"/>
                  </a:cubicBezTo>
                  <a:cubicBezTo>
                    <a:pt x="2909" y="273"/>
                    <a:pt x="2909" y="268"/>
                    <a:pt x="2903" y="267"/>
                  </a:cubicBezTo>
                  <a:cubicBezTo>
                    <a:pt x="2898" y="270"/>
                    <a:pt x="2893" y="271"/>
                    <a:pt x="2887" y="271"/>
                  </a:cubicBezTo>
                  <a:cubicBezTo>
                    <a:pt x="2880" y="271"/>
                    <a:pt x="2872" y="270"/>
                    <a:pt x="2865" y="268"/>
                  </a:cubicBezTo>
                  <a:cubicBezTo>
                    <a:pt x="2858" y="267"/>
                    <a:pt x="2851" y="265"/>
                    <a:pt x="2845" y="265"/>
                  </a:cubicBezTo>
                  <a:cubicBezTo>
                    <a:pt x="2844" y="265"/>
                    <a:pt x="2843" y="265"/>
                    <a:pt x="2843" y="265"/>
                  </a:cubicBezTo>
                  <a:cubicBezTo>
                    <a:pt x="2837" y="263"/>
                    <a:pt x="2835" y="257"/>
                    <a:pt x="2828" y="255"/>
                  </a:cubicBezTo>
                  <a:cubicBezTo>
                    <a:pt x="2821" y="260"/>
                    <a:pt x="2811" y="258"/>
                    <a:pt x="2807" y="264"/>
                  </a:cubicBezTo>
                  <a:cubicBezTo>
                    <a:pt x="2808" y="266"/>
                    <a:pt x="2810" y="267"/>
                    <a:pt x="2812" y="267"/>
                  </a:cubicBezTo>
                  <a:cubicBezTo>
                    <a:pt x="2814" y="267"/>
                    <a:pt x="2816" y="266"/>
                    <a:pt x="2818" y="265"/>
                  </a:cubicBezTo>
                  <a:cubicBezTo>
                    <a:pt x="2821" y="264"/>
                    <a:pt x="2823" y="263"/>
                    <a:pt x="2825" y="263"/>
                  </a:cubicBezTo>
                  <a:cubicBezTo>
                    <a:pt x="2826" y="263"/>
                    <a:pt x="2827" y="263"/>
                    <a:pt x="2828" y="264"/>
                  </a:cubicBezTo>
                  <a:cubicBezTo>
                    <a:pt x="2825" y="269"/>
                    <a:pt x="2818" y="270"/>
                    <a:pt x="2813" y="272"/>
                  </a:cubicBezTo>
                  <a:cubicBezTo>
                    <a:pt x="2817" y="276"/>
                    <a:pt x="2823" y="288"/>
                    <a:pt x="2810" y="288"/>
                  </a:cubicBezTo>
                  <a:cubicBezTo>
                    <a:pt x="2809" y="288"/>
                    <a:pt x="2809" y="288"/>
                    <a:pt x="2808" y="288"/>
                  </a:cubicBezTo>
                  <a:cubicBezTo>
                    <a:pt x="2805" y="284"/>
                    <a:pt x="2810" y="280"/>
                    <a:pt x="2807" y="277"/>
                  </a:cubicBezTo>
                  <a:cubicBezTo>
                    <a:pt x="2801" y="275"/>
                    <a:pt x="2797" y="268"/>
                    <a:pt x="2788" y="268"/>
                  </a:cubicBezTo>
                  <a:cubicBezTo>
                    <a:pt x="2788" y="268"/>
                    <a:pt x="2788" y="268"/>
                    <a:pt x="2788" y="268"/>
                  </a:cubicBezTo>
                  <a:cubicBezTo>
                    <a:pt x="2785" y="268"/>
                    <a:pt x="2780" y="271"/>
                    <a:pt x="2776" y="272"/>
                  </a:cubicBezTo>
                  <a:cubicBezTo>
                    <a:pt x="2772" y="272"/>
                    <a:pt x="2768" y="273"/>
                    <a:pt x="2764" y="273"/>
                  </a:cubicBezTo>
                  <a:cubicBezTo>
                    <a:pt x="2756" y="273"/>
                    <a:pt x="2748" y="272"/>
                    <a:pt x="2742" y="269"/>
                  </a:cubicBezTo>
                  <a:cubicBezTo>
                    <a:pt x="2741" y="264"/>
                    <a:pt x="2747" y="265"/>
                    <a:pt x="2747" y="262"/>
                  </a:cubicBezTo>
                  <a:cubicBezTo>
                    <a:pt x="2744" y="258"/>
                    <a:pt x="2741" y="257"/>
                    <a:pt x="2738" y="257"/>
                  </a:cubicBezTo>
                  <a:cubicBezTo>
                    <a:pt x="2734" y="257"/>
                    <a:pt x="2731" y="258"/>
                    <a:pt x="2727" y="258"/>
                  </a:cubicBezTo>
                  <a:cubicBezTo>
                    <a:pt x="2727" y="258"/>
                    <a:pt x="2727" y="258"/>
                    <a:pt x="2727" y="258"/>
                  </a:cubicBezTo>
                  <a:cubicBezTo>
                    <a:pt x="2718" y="258"/>
                    <a:pt x="2714" y="252"/>
                    <a:pt x="2705" y="249"/>
                  </a:cubicBezTo>
                  <a:cubicBezTo>
                    <a:pt x="2692" y="245"/>
                    <a:pt x="2677" y="247"/>
                    <a:pt x="2662" y="244"/>
                  </a:cubicBezTo>
                  <a:cubicBezTo>
                    <a:pt x="2658" y="245"/>
                    <a:pt x="2659" y="250"/>
                    <a:pt x="2654" y="250"/>
                  </a:cubicBezTo>
                  <a:cubicBezTo>
                    <a:pt x="2654" y="250"/>
                    <a:pt x="2654" y="250"/>
                    <a:pt x="2654" y="250"/>
                  </a:cubicBezTo>
                  <a:cubicBezTo>
                    <a:pt x="2648" y="248"/>
                    <a:pt x="2650" y="239"/>
                    <a:pt x="2642" y="239"/>
                  </a:cubicBezTo>
                  <a:cubicBezTo>
                    <a:pt x="2638" y="241"/>
                    <a:pt x="2642" y="250"/>
                    <a:pt x="2636" y="250"/>
                  </a:cubicBezTo>
                  <a:cubicBezTo>
                    <a:pt x="2636" y="250"/>
                    <a:pt x="2636" y="250"/>
                    <a:pt x="2635" y="250"/>
                  </a:cubicBezTo>
                  <a:cubicBezTo>
                    <a:pt x="2627" y="249"/>
                    <a:pt x="2627" y="231"/>
                    <a:pt x="2619" y="230"/>
                  </a:cubicBezTo>
                  <a:cubicBezTo>
                    <a:pt x="2618" y="230"/>
                    <a:pt x="2618" y="230"/>
                    <a:pt x="2617" y="230"/>
                  </a:cubicBezTo>
                  <a:cubicBezTo>
                    <a:pt x="2611" y="230"/>
                    <a:pt x="2610" y="235"/>
                    <a:pt x="2609" y="242"/>
                  </a:cubicBezTo>
                  <a:cubicBezTo>
                    <a:pt x="2603" y="245"/>
                    <a:pt x="2594" y="251"/>
                    <a:pt x="2587" y="251"/>
                  </a:cubicBezTo>
                  <a:cubicBezTo>
                    <a:pt x="2585" y="251"/>
                    <a:pt x="2583" y="250"/>
                    <a:pt x="2581" y="250"/>
                  </a:cubicBezTo>
                  <a:cubicBezTo>
                    <a:pt x="2575" y="253"/>
                    <a:pt x="2572" y="261"/>
                    <a:pt x="2564" y="261"/>
                  </a:cubicBezTo>
                  <a:cubicBezTo>
                    <a:pt x="2563" y="261"/>
                    <a:pt x="2561" y="261"/>
                    <a:pt x="2560" y="261"/>
                  </a:cubicBezTo>
                  <a:cubicBezTo>
                    <a:pt x="2562" y="244"/>
                    <a:pt x="2592" y="251"/>
                    <a:pt x="2596" y="237"/>
                  </a:cubicBezTo>
                  <a:cubicBezTo>
                    <a:pt x="2583" y="238"/>
                    <a:pt x="2568" y="245"/>
                    <a:pt x="2555" y="249"/>
                  </a:cubicBezTo>
                  <a:cubicBezTo>
                    <a:pt x="2552" y="247"/>
                    <a:pt x="2549" y="246"/>
                    <a:pt x="2546" y="246"/>
                  </a:cubicBezTo>
                  <a:cubicBezTo>
                    <a:pt x="2541" y="246"/>
                    <a:pt x="2535" y="248"/>
                    <a:pt x="2531" y="251"/>
                  </a:cubicBezTo>
                  <a:cubicBezTo>
                    <a:pt x="2530" y="254"/>
                    <a:pt x="2535" y="258"/>
                    <a:pt x="2532" y="260"/>
                  </a:cubicBezTo>
                  <a:cubicBezTo>
                    <a:pt x="2520" y="257"/>
                    <a:pt x="2511" y="251"/>
                    <a:pt x="2499" y="247"/>
                  </a:cubicBezTo>
                  <a:cubicBezTo>
                    <a:pt x="2499" y="385"/>
                    <a:pt x="2499" y="385"/>
                    <a:pt x="2499" y="385"/>
                  </a:cubicBezTo>
                  <a:cubicBezTo>
                    <a:pt x="2507" y="390"/>
                    <a:pt x="2515" y="395"/>
                    <a:pt x="2522" y="400"/>
                  </a:cubicBezTo>
                  <a:cubicBezTo>
                    <a:pt x="2528" y="396"/>
                    <a:pt x="2532" y="396"/>
                    <a:pt x="2541" y="396"/>
                  </a:cubicBezTo>
                  <a:cubicBezTo>
                    <a:pt x="2551" y="408"/>
                    <a:pt x="2570" y="413"/>
                    <a:pt x="2574" y="429"/>
                  </a:cubicBezTo>
                  <a:cubicBezTo>
                    <a:pt x="2586" y="430"/>
                    <a:pt x="2592" y="438"/>
                    <a:pt x="2590" y="448"/>
                  </a:cubicBezTo>
                  <a:cubicBezTo>
                    <a:pt x="2601" y="456"/>
                    <a:pt x="2610" y="466"/>
                    <a:pt x="2623" y="472"/>
                  </a:cubicBezTo>
                  <a:cubicBezTo>
                    <a:pt x="2623" y="477"/>
                    <a:pt x="2615" y="476"/>
                    <a:pt x="2617" y="482"/>
                  </a:cubicBezTo>
                  <a:cubicBezTo>
                    <a:pt x="2627" y="486"/>
                    <a:pt x="2641" y="491"/>
                    <a:pt x="2653" y="498"/>
                  </a:cubicBezTo>
                  <a:cubicBezTo>
                    <a:pt x="3212" y="498"/>
                    <a:pt x="3212" y="498"/>
                    <a:pt x="3212" y="498"/>
                  </a:cubicBezTo>
                  <a:cubicBezTo>
                    <a:pt x="3217" y="494"/>
                    <a:pt x="3221" y="491"/>
                    <a:pt x="3226" y="487"/>
                  </a:cubicBezTo>
                  <a:cubicBezTo>
                    <a:pt x="3231" y="489"/>
                    <a:pt x="3237" y="489"/>
                    <a:pt x="3243" y="489"/>
                  </a:cubicBezTo>
                  <a:cubicBezTo>
                    <a:pt x="3247" y="489"/>
                    <a:pt x="3252" y="489"/>
                    <a:pt x="3256" y="489"/>
                  </a:cubicBezTo>
                  <a:cubicBezTo>
                    <a:pt x="3260" y="488"/>
                    <a:pt x="3264" y="488"/>
                    <a:pt x="3269" y="488"/>
                  </a:cubicBezTo>
                  <a:cubicBezTo>
                    <a:pt x="3275" y="488"/>
                    <a:pt x="3280" y="489"/>
                    <a:pt x="3286" y="490"/>
                  </a:cubicBezTo>
                  <a:cubicBezTo>
                    <a:pt x="3286" y="489"/>
                    <a:pt x="3286" y="489"/>
                    <a:pt x="3287" y="489"/>
                  </a:cubicBezTo>
                  <a:cubicBezTo>
                    <a:pt x="3287" y="489"/>
                    <a:pt x="3288" y="489"/>
                    <a:pt x="3288" y="489"/>
                  </a:cubicBezTo>
                  <a:cubicBezTo>
                    <a:pt x="3294" y="484"/>
                    <a:pt x="3296" y="478"/>
                    <a:pt x="3306" y="475"/>
                  </a:cubicBezTo>
                  <a:cubicBezTo>
                    <a:pt x="3318" y="470"/>
                    <a:pt x="3335" y="471"/>
                    <a:pt x="3332" y="456"/>
                  </a:cubicBezTo>
                  <a:cubicBezTo>
                    <a:pt x="3325" y="453"/>
                    <a:pt x="3322" y="448"/>
                    <a:pt x="3314" y="447"/>
                  </a:cubicBezTo>
                  <a:cubicBezTo>
                    <a:pt x="3313" y="447"/>
                    <a:pt x="3312" y="447"/>
                    <a:pt x="3311" y="447"/>
                  </a:cubicBezTo>
                  <a:cubicBezTo>
                    <a:pt x="3307" y="447"/>
                    <a:pt x="3303" y="449"/>
                    <a:pt x="3300" y="450"/>
                  </a:cubicBezTo>
                  <a:cubicBezTo>
                    <a:pt x="3297" y="452"/>
                    <a:pt x="3294" y="454"/>
                    <a:pt x="3291" y="454"/>
                  </a:cubicBezTo>
                  <a:cubicBezTo>
                    <a:pt x="3289" y="454"/>
                    <a:pt x="3286" y="453"/>
                    <a:pt x="3283" y="452"/>
                  </a:cubicBezTo>
                  <a:cubicBezTo>
                    <a:pt x="3283" y="446"/>
                    <a:pt x="3287" y="445"/>
                    <a:pt x="3292" y="445"/>
                  </a:cubicBezTo>
                  <a:cubicBezTo>
                    <a:pt x="3294" y="445"/>
                    <a:pt x="3296" y="445"/>
                    <a:pt x="3298" y="445"/>
                  </a:cubicBezTo>
                  <a:cubicBezTo>
                    <a:pt x="3300" y="445"/>
                    <a:pt x="3302" y="446"/>
                    <a:pt x="3304" y="446"/>
                  </a:cubicBezTo>
                  <a:cubicBezTo>
                    <a:pt x="3308" y="446"/>
                    <a:pt x="3312" y="445"/>
                    <a:pt x="3313" y="441"/>
                  </a:cubicBezTo>
                  <a:cubicBezTo>
                    <a:pt x="3310" y="432"/>
                    <a:pt x="3290" y="438"/>
                    <a:pt x="3283" y="432"/>
                  </a:cubicBezTo>
                  <a:cubicBezTo>
                    <a:pt x="3273" y="420"/>
                    <a:pt x="3269" y="403"/>
                    <a:pt x="3257" y="392"/>
                  </a:cubicBezTo>
                  <a:cubicBezTo>
                    <a:pt x="3253" y="383"/>
                    <a:pt x="3253" y="371"/>
                    <a:pt x="3240" y="368"/>
                  </a:cubicBezTo>
                  <a:cubicBezTo>
                    <a:pt x="3229" y="377"/>
                    <a:pt x="3233" y="396"/>
                    <a:pt x="3216" y="396"/>
                  </a:cubicBezTo>
                  <a:cubicBezTo>
                    <a:pt x="3215" y="396"/>
                    <a:pt x="3214" y="396"/>
                    <a:pt x="3214" y="396"/>
                  </a:cubicBezTo>
                  <a:cubicBezTo>
                    <a:pt x="3210" y="396"/>
                    <a:pt x="3207" y="392"/>
                    <a:pt x="3203" y="391"/>
                  </a:cubicBezTo>
                  <a:cubicBezTo>
                    <a:pt x="3202" y="391"/>
                    <a:pt x="3201" y="391"/>
                    <a:pt x="3201" y="391"/>
                  </a:cubicBezTo>
                  <a:cubicBezTo>
                    <a:pt x="3200" y="391"/>
                    <a:pt x="3198" y="392"/>
                    <a:pt x="3197" y="392"/>
                  </a:cubicBezTo>
                  <a:cubicBezTo>
                    <a:pt x="3196" y="392"/>
                    <a:pt x="3195" y="392"/>
                    <a:pt x="3194" y="392"/>
                  </a:cubicBezTo>
                  <a:cubicBezTo>
                    <a:pt x="3192" y="392"/>
                    <a:pt x="3191" y="392"/>
                    <a:pt x="3189" y="391"/>
                  </a:cubicBezTo>
                  <a:cubicBezTo>
                    <a:pt x="3195" y="384"/>
                    <a:pt x="3188" y="375"/>
                    <a:pt x="3194" y="366"/>
                  </a:cubicBezTo>
                  <a:cubicBezTo>
                    <a:pt x="3190" y="363"/>
                    <a:pt x="3184" y="362"/>
                    <a:pt x="3177" y="361"/>
                  </a:cubicBezTo>
                  <a:cubicBezTo>
                    <a:pt x="3169" y="353"/>
                    <a:pt x="3161" y="343"/>
                    <a:pt x="3146" y="343"/>
                  </a:cubicBezTo>
                  <a:cubicBezTo>
                    <a:pt x="3143" y="343"/>
                    <a:pt x="3139" y="344"/>
                    <a:pt x="3135" y="345"/>
                  </a:cubicBezTo>
                  <a:cubicBezTo>
                    <a:pt x="3132" y="342"/>
                    <a:pt x="3125" y="341"/>
                    <a:pt x="3119" y="341"/>
                  </a:cubicBezTo>
                  <a:cubicBezTo>
                    <a:pt x="3112" y="341"/>
                    <a:pt x="3106" y="343"/>
                    <a:pt x="3105" y="348"/>
                  </a:cubicBezTo>
                  <a:cubicBezTo>
                    <a:pt x="3111" y="356"/>
                    <a:pt x="3107" y="367"/>
                    <a:pt x="3114" y="375"/>
                  </a:cubicBezTo>
                  <a:cubicBezTo>
                    <a:pt x="3111" y="381"/>
                    <a:pt x="3103" y="383"/>
                    <a:pt x="3104" y="390"/>
                  </a:cubicBezTo>
                  <a:cubicBezTo>
                    <a:pt x="3105" y="393"/>
                    <a:pt x="3111" y="394"/>
                    <a:pt x="3114" y="398"/>
                  </a:cubicBezTo>
                  <a:cubicBezTo>
                    <a:pt x="3119" y="405"/>
                    <a:pt x="3120" y="413"/>
                    <a:pt x="3124" y="418"/>
                  </a:cubicBezTo>
                  <a:cubicBezTo>
                    <a:pt x="3120" y="429"/>
                    <a:pt x="3107" y="433"/>
                    <a:pt x="3095" y="437"/>
                  </a:cubicBezTo>
                  <a:cubicBezTo>
                    <a:pt x="3098" y="451"/>
                    <a:pt x="3112" y="477"/>
                    <a:pt x="3091" y="482"/>
                  </a:cubicBezTo>
                  <a:cubicBezTo>
                    <a:pt x="3081" y="477"/>
                    <a:pt x="3073" y="469"/>
                    <a:pt x="3066" y="460"/>
                  </a:cubicBezTo>
                  <a:cubicBezTo>
                    <a:pt x="3065" y="450"/>
                    <a:pt x="3070" y="440"/>
                    <a:pt x="3063" y="435"/>
                  </a:cubicBezTo>
                  <a:cubicBezTo>
                    <a:pt x="3026" y="434"/>
                    <a:pt x="3008" y="417"/>
                    <a:pt x="2980" y="409"/>
                  </a:cubicBezTo>
                  <a:cubicBezTo>
                    <a:pt x="2975" y="409"/>
                    <a:pt x="2974" y="412"/>
                    <a:pt x="2969" y="412"/>
                  </a:cubicBezTo>
                  <a:cubicBezTo>
                    <a:pt x="2968" y="412"/>
                    <a:pt x="2968" y="412"/>
                    <a:pt x="2968" y="412"/>
                  </a:cubicBezTo>
                  <a:cubicBezTo>
                    <a:pt x="2963" y="407"/>
                    <a:pt x="2963" y="398"/>
                    <a:pt x="2958" y="393"/>
                  </a:cubicBezTo>
                  <a:cubicBezTo>
                    <a:pt x="2956" y="393"/>
                    <a:pt x="2953" y="392"/>
                    <a:pt x="2950" y="392"/>
                  </a:cubicBezTo>
                  <a:cubicBezTo>
                    <a:pt x="2949" y="392"/>
                    <a:pt x="2948" y="392"/>
                    <a:pt x="2947" y="392"/>
                  </a:cubicBezTo>
                  <a:cubicBezTo>
                    <a:pt x="2944" y="388"/>
                    <a:pt x="2940" y="384"/>
                    <a:pt x="2940" y="379"/>
                  </a:cubicBezTo>
                  <a:cubicBezTo>
                    <a:pt x="2940" y="372"/>
                    <a:pt x="2953" y="356"/>
                    <a:pt x="2958" y="352"/>
                  </a:cubicBezTo>
                  <a:cubicBezTo>
                    <a:pt x="2966" y="344"/>
                    <a:pt x="2981" y="343"/>
                    <a:pt x="2983" y="335"/>
                  </a:cubicBezTo>
                  <a:cubicBezTo>
                    <a:pt x="2969" y="329"/>
                    <a:pt x="2949" y="330"/>
                    <a:pt x="2936" y="322"/>
                  </a:cubicBezTo>
                  <a:cubicBezTo>
                    <a:pt x="2939" y="320"/>
                    <a:pt x="2943" y="319"/>
                    <a:pt x="2947" y="319"/>
                  </a:cubicBezTo>
                  <a:cubicBezTo>
                    <a:pt x="2959" y="319"/>
                    <a:pt x="2973" y="326"/>
                    <a:pt x="2985" y="327"/>
                  </a:cubicBezTo>
                  <a:cubicBezTo>
                    <a:pt x="2988" y="323"/>
                    <a:pt x="2993" y="320"/>
                    <a:pt x="2998" y="320"/>
                  </a:cubicBezTo>
                  <a:cubicBezTo>
                    <a:pt x="3000" y="320"/>
                    <a:pt x="3003" y="321"/>
                    <a:pt x="3005" y="322"/>
                  </a:cubicBezTo>
                  <a:cubicBezTo>
                    <a:pt x="3011" y="319"/>
                    <a:pt x="3018" y="316"/>
                    <a:pt x="3018" y="308"/>
                  </a:cubicBezTo>
                  <a:cubicBezTo>
                    <a:pt x="3008" y="306"/>
                    <a:pt x="2995" y="306"/>
                    <a:pt x="2991" y="299"/>
                  </a:cubicBezTo>
                  <a:cubicBezTo>
                    <a:pt x="2993" y="297"/>
                    <a:pt x="2996" y="297"/>
                    <a:pt x="2998" y="297"/>
                  </a:cubicBezTo>
                  <a:cubicBezTo>
                    <a:pt x="3002" y="297"/>
                    <a:pt x="3006" y="298"/>
                    <a:pt x="3010" y="299"/>
                  </a:cubicBezTo>
                  <a:cubicBezTo>
                    <a:pt x="3014" y="301"/>
                    <a:pt x="3018" y="302"/>
                    <a:pt x="3021" y="302"/>
                  </a:cubicBezTo>
                  <a:cubicBezTo>
                    <a:pt x="3022" y="302"/>
                    <a:pt x="3022" y="302"/>
                    <a:pt x="3023" y="302"/>
                  </a:cubicBezTo>
                  <a:cubicBezTo>
                    <a:pt x="3028" y="297"/>
                    <a:pt x="3024" y="287"/>
                    <a:pt x="3033" y="286"/>
                  </a:cubicBezTo>
                  <a:cubicBezTo>
                    <a:pt x="3037" y="286"/>
                    <a:pt x="3038" y="290"/>
                    <a:pt x="3042" y="290"/>
                  </a:cubicBezTo>
                  <a:cubicBezTo>
                    <a:pt x="3043" y="290"/>
                    <a:pt x="3043" y="290"/>
                    <a:pt x="3043" y="290"/>
                  </a:cubicBezTo>
                  <a:cubicBezTo>
                    <a:pt x="3047" y="289"/>
                    <a:pt x="3044" y="284"/>
                    <a:pt x="3048" y="284"/>
                  </a:cubicBezTo>
                  <a:cubicBezTo>
                    <a:pt x="3048" y="284"/>
                    <a:pt x="3048" y="284"/>
                    <a:pt x="3049" y="284"/>
                  </a:cubicBezTo>
                  <a:cubicBezTo>
                    <a:pt x="3054" y="285"/>
                    <a:pt x="3054" y="290"/>
                    <a:pt x="3060" y="290"/>
                  </a:cubicBezTo>
                  <a:cubicBezTo>
                    <a:pt x="3067" y="287"/>
                    <a:pt x="3073" y="282"/>
                    <a:pt x="3076" y="275"/>
                  </a:cubicBezTo>
                  <a:cubicBezTo>
                    <a:pt x="3073" y="270"/>
                    <a:pt x="3071" y="265"/>
                    <a:pt x="3067" y="261"/>
                  </a:cubicBezTo>
                  <a:cubicBezTo>
                    <a:pt x="3069" y="258"/>
                    <a:pt x="3073" y="257"/>
                    <a:pt x="3073" y="253"/>
                  </a:cubicBezTo>
                  <a:cubicBezTo>
                    <a:pt x="3070" y="248"/>
                    <a:pt x="3065" y="244"/>
                    <a:pt x="3056" y="244"/>
                  </a:cubicBezTo>
                  <a:cubicBezTo>
                    <a:pt x="3055" y="244"/>
                    <a:pt x="3054" y="244"/>
                    <a:pt x="3053" y="244"/>
                  </a:cubicBezTo>
                  <a:cubicBezTo>
                    <a:pt x="3050" y="242"/>
                    <a:pt x="3045" y="239"/>
                    <a:pt x="3041" y="239"/>
                  </a:cubicBezTo>
                  <a:cubicBezTo>
                    <a:pt x="3039" y="239"/>
                    <a:pt x="3037" y="240"/>
                    <a:pt x="3035" y="241"/>
                  </a:cubicBezTo>
                  <a:cubicBezTo>
                    <a:pt x="3034" y="247"/>
                    <a:pt x="3041" y="247"/>
                    <a:pt x="3040" y="253"/>
                  </a:cubicBezTo>
                  <a:cubicBezTo>
                    <a:pt x="3038" y="256"/>
                    <a:pt x="3034" y="256"/>
                    <a:pt x="3031" y="258"/>
                  </a:cubicBezTo>
                  <a:cubicBezTo>
                    <a:pt x="3034" y="268"/>
                    <a:pt x="3026" y="277"/>
                    <a:pt x="3017" y="277"/>
                  </a:cubicBezTo>
                  <a:cubicBezTo>
                    <a:pt x="3017" y="277"/>
                    <a:pt x="3017" y="277"/>
                    <a:pt x="3016" y="277"/>
                  </a:cubicBezTo>
                  <a:cubicBezTo>
                    <a:pt x="3001" y="275"/>
                    <a:pt x="3012" y="262"/>
                    <a:pt x="3011" y="255"/>
                  </a:cubicBezTo>
                  <a:cubicBezTo>
                    <a:pt x="3010" y="250"/>
                    <a:pt x="3003" y="247"/>
                    <a:pt x="2998" y="247"/>
                  </a:cubicBezTo>
                  <a:cubicBezTo>
                    <a:pt x="2997" y="247"/>
                    <a:pt x="2997" y="247"/>
                    <a:pt x="2997" y="247"/>
                  </a:cubicBezTo>
                  <a:cubicBezTo>
                    <a:pt x="2988" y="249"/>
                    <a:pt x="2994" y="254"/>
                    <a:pt x="2990" y="262"/>
                  </a:cubicBezTo>
                  <a:cubicBezTo>
                    <a:pt x="2990" y="262"/>
                    <a:pt x="2990" y="262"/>
                    <a:pt x="2990" y="262"/>
                  </a:cubicBezTo>
                  <a:cubicBezTo>
                    <a:pt x="2981" y="262"/>
                    <a:pt x="2984" y="251"/>
                    <a:pt x="2979" y="248"/>
                  </a:cubicBezTo>
                  <a:cubicBezTo>
                    <a:pt x="2976" y="245"/>
                    <a:pt x="2964" y="248"/>
                    <a:pt x="2964" y="242"/>
                  </a:cubicBezTo>
                  <a:cubicBezTo>
                    <a:pt x="2964" y="237"/>
                    <a:pt x="2971" y="237"/>
                    <a:pt x="2972" y="232"/>
                  </a:cubicBezTo>
                  <a:cubicBezTo>
                    <a:pt x="2966" y="225"/>
                    <a:pt x="2961" y="217"/>
                    <a:pt x="2953" y="212"/>
                  </a:cubicBezTo>
                  <a:cubicBezTo>
                    <a:pt x="2952" y="212"/>
                    <a:pt x="2951" y="212"/>
                    <a:pt x="2951" y="212"/>
                  </a:cubicBezTo>
                  <a:moveTo>
                    <a:pt x="839" y="202"/>
                  </a:moveTo>
                  <a:cubicBezTo>
                    <a:pt x="830" y="202"/>
                    <a:pt x="820" y="205"/>
                    <a:pt x="818" y="211"/>
                  </a:cubicBezTo>
                  <a:cubicBezTo>
                    <a:pt x="820" y="218"/>
                    <a:pt x="809" y="219"/>
                    <a:pt x="808" y="226"/>
                  </a:cubicBezTo>
                  <a:cubicBezTo>
                    <a:pt x="810" y="228"/>
                    <a:pt x="814" y="228"/>
                    <a:pt x="818" y="228"/>
                  </a:cubicBezTo>
                  <a:cubicBezTo>
                    <a:pt x="819" y="228"/>
                    <a:pt x="819" y="228"/>
                    <a:pt x="820" y="228"/>
                  </a:cubicBezTo>
                  <a:cubicBezTo>
                    <a:pt x="820" y="228"/>
                    <a:pt x="821" y="228"/>
                    <a:pt x="822" y="228"/>
                  </a:cubicBezTo>
                  <a:cubicBezTo>
                    <a:pt x="827" y="228"/>
                    <a:pt x="832" y="228"/>
                    <a:pt x="833" y="234"/>
                  </a:cubicBezTo>
                  <a:cubicBezTo>
                    <a:pt x="832" y="235"/>
                    <a:pt x="830" y="236"/>
                    <a:pt x="829" y="236"/>
                  </a:cubicBezTo>
                  <a:cubicBezTo>
                    <a:pt x="827" y="236"/>
                    <a:pt x="826" y="235"/>
                    <a:pt x="824" y="233"/>
                  </a:cubicBezTo>
                  <a:cubicBezTo>
                    <a:pt x="823" y="232"/>
                    <a:pt x="821" y="231"/>
                    <a:pt x="818" y="231"/>
                  </a:cubicBezTo>
                  <a:cubicBezTo>
                    <a:pt x="818" y="231"/>
                    <a:pt x="818" y="231"/>
                    <a:pt x="818" y="231"/>
                  </a:cubicBezTo>
                  <a:cubicBezTo>
                    <a:pt x="817" y="234"/>
                    <a:pt x="817" y="235"/>
                    <a:pt x="818" y="238"/>
                  </a:cubicBezTo>
                  <a:cubicBezTo>
                    <a:pt x="826" y="238"/>
                    <a:pt x="832" y="246"/>
                    <a:pt x="842" y="247"/>
                  </a:cubicBezTo>
                  <a:cubicBezTo>
                    <a:pt x="843" y="247"/>
                    <a:pt x="844" y="247"/>
                    <a:pt x="845" y="247"/>
                  </a:cubicBezTo>
                  <a:cubicBezTo>
                    <a:pt x="851" y="247"/>
                    <a:pt x="858" y="245"/>
                    <a:pt x="865" y="244"/>
                  </a:cubicBezTo>
                  <a:cubicBezTo>
                    <a:pt x="861" y="232"/>
                    <a:pt x="841" y="222"/>
                    <a:pt x="854" y="206"/>
                  </a:cubicBezTo>
                  <a:cubicBezTo>
                    <a:pt x="851" y="203"/>
                    <a:pt x="845" y="202"/>
                    <a:pt x="839" y="202"/>
                  </a:cubicBezTo>
                  <a:moveTo>
                    <a:pt x="3096" y="176"/>
                  </a:moveTo>
                  <a:cubicBezTo>
                    <a:pt x="3090" y="176"/>
                    <a:pt x="3084" y="176"/>
                    <a:pt x="3080" y="177"/>
                  </a:cubicBezTo>
                  <a:cubicBezTo>
                    <a:pt x="3077" y="181"/>
                    <a:pt x="3080" y="183"/>
                    <a:pt x="3081" y="187"/>
                  </a:cubicBezTo>
                  <a:cubicBezTo>
                    <a:pt x="3076" y="181"/>
                    <a:pt x="3071" y="179"/>
                    <a:pt x="3064" y="179"/>
                  </a:cubicBezTo>
                  <a:cubicBezTo>
                    <a:pt x="3053" y="179"/>
                    <a:pt x="3040" y="186"/>
                    <a:pt x="3035" y="194"/>
                  </a:cubicBezTo>
                  <a:cubicBezTo>
                    <a:pt x="3038" y="195"/>
                    <a:pt x="3043" y="198"/>
                    <a:pt x="3040" y="201"/>
                  </a:cubicBezTo>
                  <a:cubicBezTo>
                    <a:pt x="3039" y="202"/>
                    <a:pt x="3039" y="202"/>
                    <a:pt x="3038" y="202"/>
                  </a:cubicBezTo>
                  <a:cubicBezTo>
                    <a:pt x="3037" y="202"/>
                    <a:pt x="3036" y="202"/>
                    <a:pt x="3036" y="202"/>
                  </a:cubicBezTo>
                  <a:cubicBezTo>
                    <a:pt x="3035" y="202"/>
                    <a:pt x="3034" y="202"/>
                    <a:pt x="3034" y="202"/>
                  </a:cubicBezTo>
                  <a:cubicBezTo>
                    <a:pt x="3033" y="202"/>
                    <a:pt x="3032" y="202"/>
                    <a:pt x="3032" y="203"/>
                  </a:cubicBezTo>
                  <a:cubicBezTo>
                    <a:pt x="3037" y="207"/>
                    <a:pt x="3054" y="219"/>
                    <a:pt x="3035" y="221"/>
                  </a:cubicBezTo>
                  <a:cubicBezTo>
                    <a:pt x="3034" y="218"/>
                    <a:pt x="3033" y="215"/>
                    <a:pt x="3033" y="212"/>
                  </a:cubicBezTo>
                  <a:cubicBezTo>
                    <a:pt x="3012" y="205"/>
                    <a:pt x="3027" y="187"/>
                    <a:pt x="3036" y="179"/>
                  </a:cubicBezTo>
                  <a:cubicBezTo>
                    <a:pt x="3034" y="177"/>
                    <a:pt x="3031" y="176"/>
                    <a:pt x="3027" y="176"/>
                  </a:cubicBezTo>
                  <a:cubicBezTo>
                    <a:pt x="3010" y="176"/>
                    <a:pt x="2985" y="199"/>
                    <a:pt x="2990" y="213"/>
                  </a:cubicBezTo>
                  <a:cubicBezTo>
                    <a:pt x="2993" y="222"/>
                    <a:pt x="3009" y="214"/>
                    <a:pt x="3014" y="222"/>
                  </a:cubicBezTo>
                  <a:cubicBezTo>
                    <a:pt x="3013" y="224"/>
                    <a:pt x="3012" y="225"/>
                    <a:pt x="3009" y="225"/>
                  </a:cubicBezTo>
                  <a:cubicBezTo>
                    <a:pt x="3008" y="225"/>
                    <a:pt x="3006" y="224"/>
                    <a:pt x="3004" y="224"/>
                  </a:cubicBezTo>
                  <a:cubicBezTo>
                    <a:pt x="3002" y="224"/>
                    <a:pt x="3001" y="224"/>
                    <a:pt x="2999" y="224"/>
                  </a:cubicBezTo>
                  <a:cubicBezTo>
                    <a:pt x="2999" y="224"/>
                    <a:pt x="2999" y="224"/>
                    <a:pt x="2999" y="224"/>
                  </a:cubicBezTo>
                  <a:cubicBezTo>
                    <a:pt x="2999" y="230"/>
                    <a:pt x="3004" y="232"/>
                    <a:pt x="3008" y="235"/>
                  </a:cubicBezTo>
                  <a:cubicBezTo>
                    <a:pt x="3013" y="234"/>
                    <a:pt x="3018" y="234"/>
                    <a:pt x="3023" y="234"/>
                  </a:cubicBezTo>
                  <a:cubicBezTo>
                    <a:pt x="3034" y="234"/>
                    <a:pt x="3045" y="235"/>
                    <a:pt x="3056" y="236"/>
                  </a:cubicBezTo>
                  <a:cubicBezTo>
                    <a:pt x="3066" y="237"/>
                    <a:pt x="3077" y="238"/>
                    <a:pt x="3087" y="238"/>
                  </a:cubicBezTo>
                  <a:cubicBezTo>
                    <a:pt x="3092" y="238"/>
                    <a:pt x="3097" y="238"/>
                    <a:pt x="3102" y="238"/>
                  </a:cubicBezTo>
                  <a:cubicBezTo>
                    <a:pt x="3104" y="232"/>
                    <a:pt x="3095" y="231"/>
                    <a:pt x="3100" y="226"/>
                  </a:cubicBezTo>
                  <a:cubicBezTo>
                    <a:pt x="3113" y="230"/>
                    <a:pt x="3115" y="242"/>
                    <a:pt x="3125" y="248"/>
                  </a:cubicBezTo>
                  <a:cubicBezTo>
                    <a:pt x="3124" y="250"/>
                    <a:pt x="3122" y="254"/>
                    <a:pt x="3124" y="256"/>
                  </a:cubicBezTo>
                  <a:cubicBezTo>
                    <a:pt x="3128" y="255"/>
                    <a:pt x="3133" y="254"/>
                    <a:pt x="3137" y="254"/>
                  </a:cubicBezTo>
                  <a:cubicBezTo>
                    <a:pt x="3148" y="254"/>
                    <a:pt x="3157" y="259"/>
                    <a:pt x="3163" y="265"/>
                  </a:cubicBezTo>
                  <a:cubicBezTo>
                    <a:pt x="3159" y="275"/>
                    <a:pt x="3152" y="283"/>
                    <a:pt x="3146" y="290"/>
                  </a:cubicBezTo>
                  <a:cubicBezTo>
                    <a:pt x="3147" y="294"/>
                    <a:pt x="3149" y="296"/>
                    <a:pt x="3148" y="300"/>
                  </a:cubicBezTo>
                  <a:cubicBezTo>
                    <a:pt x="3141" y="303"/>
                    <a:pt x="3130" y="304"/>
                    <a:pt x="3120" y="304"/>
                  </a:cubicBezTo>
                  <a:cubicBezTo>
                    <a:pt x="3117" y="304"/>
                    <a:pt x="3113" y="304"/>
                    <a:pt x="3111" y="303"/>
                  </a:cubicBezTo>
                  <a:cubicBezTo>
                    <a:pt x="3110" y="305"/>
                    <a:pt x="3109" y="306"/>
                    <a:pt x="3107" y="306"/>
                  </a:cubicBezTo>
                  <a:cubicBezTo>
                    <a:pt x="3108" y="316"/>
                    <a:pt x="3112" y="319"/>
                    <a:pt x="3118" y="319"/>
                  </a:cubicBezTo>
                  <a:cubicBezTo>
                    <a:pt x="3122" y="319"/>
                    <a:pt x="3126" y="318"/>
                    <a:pt x="3131" y="317"/>
                  </a:cubicBezTo>
                  <a:cubicBezTo>
                    <a:pt x="3136" y="316"/>
                    <a:pt x="3141" y="314"/>
                    <a:pt x="3146" y="314"/>
                  </a:cubicBezTo>
                  <a:cubicBezTo>
                    <a:pt x="3147" y="314"/>
                    <a:pt x="3148" y="315"/>
                    <a:pt x="3148" y="315"/>
                  </a:cubicBezTo>
                  <a:cubicBezTo>
                    <a:pt x="3153" y="319"/>
                    <a:pt x="3158" y="324"/>
                    <a:pt x="3167" y="325"/>
                  </a:cubicBezTo>
                  <a:cubicBezTo>
                    <a:pt x="3174" y="338"/>
                    <a:pt x="3197" y="336"/>
                    <a:pt x="3204" y="349"/>
                  </a:cubicBezTo>
                  <a:cubicBezTo>
                    <a:pt x="3206" y="349"/>
                    <a:pt x="3211" y="350"/>
                    <a:pt x="3216" y="350"/>
                  </a:cubicBezTo>
                  <a:cubicBezTo>
                    <a:pt x="3220" y="350"/>
                    <a:pt x="3224" y="349"/>
                    <a:pt x="3225" y="346"/>
                  </a:cubicBezTo>
                  <a:cubicBezTo>
                    <a:pt x="3221" y="336"/>
                    <a:pt x="3202" y="337"/>
                    <a:pt x="3199" y="326"/>
                  </a:cubicBezTo>
                  <a:cubicBezTo>
                    <a:pt x="3201" y="325"/>
                    <a:pt x="3202" y="324"/>
                    <a:pt x="3204" y="324"/>
                  </a:cubicBezTo>
                  <a:cubicBezTo>
                    <a:pt x="3209" y="324"/>
                    <a:pt x="3216" y="329"/>
                    <a:pt x="3222" y="333"/>
                  </a:cubicBezTo>
                  <a:cubicBezTo>
                    <a:pt x="3228" y="337"/>
                    <a:pt x="3234" y="342"/>
                    <a:pt x="3237" y="342"/>
                  </a:cubicBezTo>
                  <a:cubicBezTo>
                    <a:pt x="3240" y="342"/>
                    <a:pt x="3242" y="339"/>
                    <a:pt x="3241" y="330"/>
                  </a:cubicBezTo>
                  <a:cubicBezTo>
                    <a:pt x="3244" y="329"/>
                    <a:pt x="3248" y="329"/>
                    <a:pt x="3248" y="327"/>
                  </a:cubicBezTo>
                  <a:cubicBezTo>
                    <a:pt x="3241" y="316"/>
                    <a:pt x="3225" y="313"/>
                    <a:pt x="3216" y="303"/>
                  </a:cubicBezTo>
                  <a:cubicBezTo>
                    <a:pt x="3215" y="298"/>
                    <a:pt x="3215" y="295"/>
                    <a:pt x="3213" y="290"/>
                  </a:cubicBezTo>
                  <a:cubicBezTo>
                    <a:pt x="3215" y="289"/>
                    <a:pt x="3213" y="287"/>
                    <a:pt x="3216" y="287"/>
                  </a:cubicBezTo>
                  <a:cubicBezTo>
                    <a:pt x="3216" y="287"/>
                    <a:pt x="3216" y="287"/>
                    <a:pt x="3216" y="287"/>
                  </a:cubicBezTo>
                  <a:cubicBezTo>
                    <a:pt x="3217" y="287"/>
                    <a:pt x="3217" y="287"/>
                    <a:pt x="3218" y="287"/>
                  </a:cubicBezTo>
                  <a:cubicBezTo>
                    <a:pt x="3224" y="287"/>
                    <a:pt x="3232" y="289"/>
                    <a:pt x="3235" y="294"/>
                  </a:cubicBezTo>
                  <a:cubicBezTo>
                    <a:pt x="3234" y="297"/>
                    <a:pt x="3230" y="297"/>
                    <a:pt x="3231" y="302"/>
                  </a:cubicBezTo>
                  <a:cubicBezTo>
                    <a:pt x="3237" y="305"/>
                    <a:pt x="3244" y="307"/>
                    <a:pt x="3251" y="309"/>
                  </a:cubicBezTo>
                  <a:cubicBezTo>
                    <a:pt x="3251" y="301"/>
                    <a:pt x="3257" y="300"/>
                    <a:pt x="3263" y="298"/>
                  </a:cubicBezTo>
                  <a:cubicBezTo>
                    <a:pt x="3266" y="296"/>
                    <a:pt x="3265" y="292"/>
                    <a:pt x="3267" y="290"/>
                  </a:cubicBezTo>
                  <a:cubicBezTo>
                    <a:pt x="3267" y="290"/>
                    <a:pt x="3268" y="290"/>
                    <a:pt x="3269" y="290"/>
                  </a:cubicBezTo>
                  <a:cubicBezTo>
                    <a:pt x="3271" y="290"/>
                    <a:pt x="3272" y="289"/>
                    <a:pt x="3275" y="289"/>
                  </a:cubicBezTo>
                  <a:cubicBezTo>
                    <a:pt x="3274" y="275"/>
                    <a:pt x="3255" y="278"/>
                    <a:pt x="3246" y="272"/>
                  </a:cubicBezTo>
                  <a:cubicBezTo>
                    <a:pt x="3242" y="270"/>
                    <a:pt x="3243" y="266"/>
                    <a:pt x="3238" y="265"/>
                  </a:cubicBezTo>
                  <a:cubicBezTo>
                    <a:pt x="3238" y="265"/>
                    <a:pt x="3237" y="265"/>
                    <a:pt x="3237" y="265"/>
                  </a:cubicBezTo>
                  <a:cubicBezTo>
                    <a:pt x="3236" y="265"/>
                    <a:pt x="3236" y="265"/>
                    <a:pt x="3235" y="265"/>
                  </a:cubicBezTo>
                  <a:cubicBezTo>
                    <a:pt x="3235" y="265"/>
                    <a:pt x="3234" y="265"/>
                    <a:pt x="3234" y="265"/>
                  </a:cubicBezTo>
                  <a:cubicBezTo>
                    <a:pt x="3232" y="265"/>
                    <a:pt x="3230" y="266"/>
                    <a:pt x="3229" y="266"/>
                  </a:cubicBezTo>
                  <a:cubicBezTo>
                    <a:pt x="3219" y="259"/>
                    <a:pt x="3205" y="255"/>
                    <a:pt x="3198" y="246"/>
                  </a:cubicBezTo>
                  <a:cubicBezTo>
                    <a:pt x="3199" y="244"/>
                    <a:pt x="3201" y="243"/>
                    <a:pt x="3203" y="243"/>
                  </a:cubicBezTo>
                  <a:cubicBezTo>
                    <a:pt x="3205" y="243"/>
                    <a:pt x="3207" y="244"/>
                    <a:pt x="3209" y="244"/>
                  </a:cubicBezTo>
                  <a:cubicBezTo>
                    <a:pt x="3211" y="245"/>
                    <a:pt x="3213" y="245"/>
                    <a:pt x="3215" y="245"/>
                  </a:cubicBezTo>
                  <a:cubicBezTo>
                    <a:pt x="3216" y="245"/>
                    <a:pt x="3218" y="245"/>
                    <a:pt x="3219" y="243"/>
                  </a:cubicBezTo>
                  <a:cubicBezTo>
                    <a:pt x="3217" y="238"/>
                    <a:pt x="3212" y="234"/>
                    <a:pt x="3205" y="234"/>
                  </a:cubicBezTo>
                  <a:cubicBezTo>
                    <a:pt x="3204" y="234"/>
                    <a:pt x="3202" y="234"/>
                    <a:pt x="3200" y="235"/>
                  </a:cubicBezTo>
                  <a:cubicBezTo>
                    <a:pt x="3197" y="232"/>
                    <a:pt x="3197" y="227"/>
                    <a:pt x="3194" y="224"/>
                  </a:cubicBezTo>
                  <a:cubicBezTo>
                    <a:pt x="3193" y="224"/>
                    <a:pt x="3193" y="224"/>
                    <a:pt x="3192" y="224"/>
                  </a:cubicBezTo>
                  <a:cubicBezTo>
                    <a:pt x="3187" y="224"/>
                    <a:pt x="3184" y="221"/>
                    <a:pt x="3178" y="220"/>
                  </a:cubicBezTo>
                  <a:cubicBezTo>
                    <a:pt x="3175" y="220"/>
                    <a:pt x="3173" y="224"/>
                    <a:pt x="3170" y="224"/>
                  </a:cubicBezTo>
                  <a:cubicBezTo>
                    <a:pt x="3169" y="224"/>
                    <a:pt x="3168" y="223"/>
                    <a:pt x="3167" y="222"/>
                  </a:cubicBezTo>
                  <a:cubicBezTo>
                    <a:pt x="3166" y="216"/>
                    <a:pt x="3175" y="219"/>
                    <a:pt x="3175" y="214"/>
                  </a:cubicBezTo>
                  <a:cubicBezTo>
                    <a:pt x="3173" y="210"/>
                    <a:pt x="3169" y="209"/>
                    <a:pt x="3164" y="209"/>
                  </a:cubicBezTo>
                  <a:cubicBezTo>
                    <a:pt x="3160" y="209"/>
                    <a:pt x="3155" y="210"/>
                    <a:pt x="3152" y="213"/>
                  </a:cubicBezTo>
                  <a:cubicBezTo>
                    <a:pt x="3141" y="210"/>
                    <a:pt x="3137" y="202"/>
                    <a:pt x="3134" y="193"/>
                  </a:cubicBezTo>
                  <a:cubicBezTo>
                    <a:pt x="3108" y="193"/>
                    <a:pt x="3108" y="193"/>
                    <a:pt x="3108" y="193"/>
                  </a:cubicBezTo>
                  <a:cubicBezTo>
                    <a:pt x="3104" y="195"/>
                    <a:pt x="3105" y="201"/>
                    <a:pt x="3102" y="203"/>
                  </a:cubicBezTo>
                  <a:cubicBezTo>
                    <a:pt x="3094" y="203"/>
                    <a:pt x="3091" y="198"/>
                    <a:pt x="3084" y="197"/>
                  </a:cubicBezTo>
                  <a:cubicBezTo>
                    <a:pt x="3082" y="199"/>
                    <a:pt x="3084" y="204"/>
                    <a:pt x="3079" y="204"/>
                  </a:cubicBezTo>
                  <a:cubicBezTo>
                    <a:pt x="3079" y="204"/>
                    <a:pt x="3079" y="204"/>
                    <a:pt x="3079" y="204"/>
                  </a:cubicBezTo>
                  <a:cubicBezTo>
                    <a:pt x="3073" y="199"/>
                    <a:pt x="3083" y="194"/>
                    <a:pt x="3084" y="188"/>
                  </a:cubicBezTo>
                  <a:cubicBezTo>
                    <a:pt x="3088" y="189"/>
                    <a:pt x="3090" y="192"/>
                    <a:pt x="3095" y="192"/>
                  </a:cubicBezTo>
                  <a:cubicBezTo>
                    <a:pt x="3103" y="185"/>
                    <a:pt x="3119" y="189"/>
                    <a:pt x="3127" y="185"/>
                  </a:cubicBezTo>
                  <a:cubicBezTo>
                    <a:pt x="3122" y="179"/>
                    <a:pt x="3108" y="176"/>
                    <a:pt x="3096" y="176"/>
                  </a:cubicBezTo>
                  <a:moveTo>
                    <a:pt x="2892" y="174"/>
                  </a:moveTo>
                  <a:cubicBezTo>
                    <a:pt x="2886" y="174"/>
                    <a:pt x="2879" y="178"/>
                    <a:pt x="2879" y="184"/>
                  </a:cubicBezTo>
                  <a:cubicBezTo>
                    <a:pt x="2880" y="189"/>
                    <a:pt x="2886" y="188"/>
                    <a:pt x="2888" y="193"/>
                  </a:cubicBezTo>
                  <a:cubicBezTo>
                    <a:pt x="2887" y="194"/>
                    <a:pt x="2886" y="195"/>
                    <a:pt x="2885" y="196"/>
                  </a:cubicBezTo>
                  <a:cubicBezTo>
                    <a:pt x="2884" y="196"/>
                    <a:pt x="2884" y="196"/>
                    <a:pt x="2884" y="196"/>
                  </a:cubicBezTo>
                  <a:cubicBezTo>
                    <a:pt x="2878" y="196"/>
                    <a:pt x="2878" y="191"/>
                    <a:pt x="2872" y="190"/>
                  </a:cubicBezTo>
                  <a:cubicBezTo>
                    <a:pt x="2869" y="192"/>
                    <a:pt x="2864" y="194"/>
                    <a:pt x="2864" y="199"/>
                  </a:cubicBezTo>
                  <a:cubicBezTo>
                    <a:pt x="2867" y="204"/>
                    <a:pt x="2876" y="204"/>
                    <a:pt x="2885" y="205"/>
                  </a:cubicBezTo>
                  <a:cubicBezTo>
                    <a:pt x="2891" y="210"/>
                    <a:pt x="2892" y="218"/>
                    <a:pt x="2900" y="218"/>
                  </a:cubicBezTo>
                  <a:cubicBezTo>
                    <a:pt x="2900" y="218"/>
                    <a:pt x="2901" y="218"/>
                    <a:pt x="2901" y="218"/>
                  </a:cubicBezTo>
                  <a:cubicBezTo>
                    <a:pt x="2904" y="218"/>
                    <a:pt x="2906" y="217"/>
                    <a:pt x="2909" y="215"/>
                  </a:cubicBezTo>
                  <a:cubicBezTo>
                    <a:pt x="2911" y="214"/>
                    <a:pt x="2914" y="212"/>
                    <a:pt x="2917" y="212"/>
                  </a:cubicBezTo>
                  <a:cubicBezTo>
                    <a:pt x="2918" y="212"/>
                    <a:pt x="2919" y="212"/>
                    <a:pt x="2920" y="213"/>
                  </a:cubicBezTo>
                  <a:cubicBezTo>
                    <a:pt x="2923" y="209"/>
                    <a:pt x="2926" y="206"/>
                    <a:pt x="2926" y="200"/>
                  </a:cubicBezTo>
                  <a:cubicBezTo>
                    <a:pt x="2923" y="194"/>
                    <a:pt x="2913" y="194"/>
                    <a:pt x="2911" y="188"/>
                  </a:cubicBezTo>
                  <a:cubicBezTo>
                    <a:pt x="2913" y="185"/>
                    <a:pt x="2919" y="185"/>
                    <a:pt x="2918" y="179"/>
                  </a:cubicBezTo>
                  <a:cubicBezTo>
                    <a:pt x="2917" y="178"/>
                    <a:pt x="2915" y="177"/>
                    <a:pt x="2912" y="177"/>
                  </a:cubicBezTo>
                  <a:cubicBezTo>
                    <a:pt x="2909" y="177"/>
                    <a:pt x="2905" y="178"/>
                    <a:pt x="2902" y="178"/>
                  </a:cubicBezTo>
                  <a:cubicBezTo>
                    <a:pt x="2900" y="175"/>
                    <a:pt x="2896" y="174"/>
                    <a:pt x="2892" y="174"/>
                  </a:cubicBezTo>
                  <a:moveTo>
                    <a:pt x="2833" y="173"/>
                  </a:moveTo>
                  <a:cubicBezTo>
                    <a:pt x="2828" y="173"/>
                    <a:pt x="2823" y="176"/>
                    <a:pt x="2824" y="181"/>
                  </a:cubicBezTo>
                  <a:cubicBezTo>
                    <a:pt x="2824" y="185"/>
                    <a:pt x="2832" y="186"/>
                    <a:pt x="2831" y="189"/>
                  </a:cubicBezTo>
                  <a:cubicBezTo>
                    <a:pt x="2828" y="188"/>
                    <a:pt x="2822" y="187"/>
                    <a:pt x="2816" y="187"/>
                  </a:cubicBezTo>
                  <a:cubicBezTo>
                    <a:pt x="2813" y="187"/>
                    <a:pt x="2810" y="187"/>
                    <a:pt x="2808" y="188"/>
                  </a:cubicBezTo>
                  <a:cubicBezTo>
                    <a:pt x="2808" y="196"/>
                    <a:pt x="2818" y="211"/>
                    <a:pt x="2809" y="214"/>
                  </a:cubicBezTo>
                  <a:cubicBezTo>
                    <a:pt x="2803" y="205"/>
                    <a:pt x="2801" y="192"/>
                    <a:pt x="2787" y="188"/>
                  </a:cubicBezTo>
                  <a:cubicBezTo>
                    <a:pt x="2785" y="194"/>
                    <a:pt x="2782" y="204"/>
                    <a:pt x="2775" y="204"/>
                  </a:cubicBezTo>
                  <a:cubicBezTo>
                    <a:pt x="2774" y="204"/>
                    <a:pt x="2772" y="203"/>
                    <a:pt x="2771" y="202"/>
                  </a:cubicBezTo>
                  <a:cubicBezTo>
                    <a:pt x="2770" y="197"/>
                    <a:pt x="2778" y="198"/>
                    <a:pt x="2776" y="192"/>
                  </a:cubicBezTo>
                  <a:cubicBezTo>
                    <a:pt x="2774" y="191"/>
                    <a:pt x="2772" y="191"/>
                    <a:pt x="2770" y="191"/>
                  </a:cubicBezTo>
                  <a:cubicBezTo>
                    <a:pt x="2765" y="191"/>
                    <a:pt x="2758" y="194"/>
                    <a:pt x="2753" y="194"/>
                  </a:cubicBezTo>
                  <a:cubicBezTo>
                    <a:pt x="2751" y="192"/>
                    <a:pt x="2752" y="188"/>
                    <a:pt x="2750" y="187"/>
                  </a:cubicBezTo>
                  <a:cubicBezTo>
                    <a:pt x="2749" y="187"/>
                    <a:pt x="2749" y="187"/>
                    <a:pt x="2749" y="187"/>
                  </a:cubicBezTo>
                  <a:cubicBezTo>
                    <a:pt x="2729" y="187"/>
                    <a:pt x="2707" y="193"/>
                    <a:pt x="2705" y="211"/>
                  </a:cubicBezTo>
                  <a:cubicBezTo>
                    <a:pt x="2711" y="213"/>
                    <a:pt x="2712" y="218"/>
                    <a:pt x="2720" y="218"/>
                  </a:cubicBezTo>
                  <a:cubicBezTo>
                    <a:pt x="2722" y="218"/>
                    <a:pt x="2725" y="214"/>
                    <a:pt x="2728" y="214"/>
                  </a:cubicBezTo>
                  <a:cubicBezTo>
                    <a:pt x="2729" y="214"/>
                    <a:pt x="2730" y="215"/>
                    <a:pt x="2731" y="215"/>
                  </a:cubicBezTo>
                  <a:cubicBezTo>
                    <a:pt x="2730" y="224"/>
                    <a:pt x="2714" y="220"/>
                    <a:pt x="2709" y="225"/>
                  </a:cubicBezTo>
                  <a:cubicBezTo>
                    <a:pt x="2712" y="230"/>
                    <a:pt x="2718" y="231"/>
                    <a:pt x="2725" y="231"/>
                  </a:cubicBezTo>
                  <a:cubicBezTo>
                    <a:pt x="2730" y="231"/>
                    <a:pt x="2736" y="231"/>
                    <a:pt x="2741" y="230"/>
                  </a:cubicBezTo>
                  <a:cubicBezTo>
                    <a:pt x="2747" y="229"/>
                    <a:pt x="2752" y="229"/>
                    <a:pt x="2757" y="229"/>
                  </a:cubicBezTo>
                  <a:cubicBezTo>
                    <a:pt x="2764" y="229"/>
                    <a:pt x="2770" y="230"/>
                    <a:pt x="2773" y="234"/>
                  </a:cubicBezTo>
                  <a:cubicBezTo>
                    <a:pt x="2769" y="236"/>
                    <a:pt x="2765" y="237"/>
                    <a:pt x="2760" y="237"/>
                  </a:cubicBezTo>
                  <a:cubicBezTo>
                    <a:pt x="2755" y="237"/>
                    <a:pt x="2751" y="236"/>
                    <a:pt x="2747" y="236"/>
                  </a:cubicBezTo>
                  <a:cubicBezTo>
                    <a:pt x="2742" y="235"/>
                    <a:pt x="2738" y="235"/>
                    <a:pt x="2734" y="235"/>
                  </a:cubicBezTo>
                  <a:cubicBezTo>
                    <a:pt x="2727" y="235"/>
                    <a:pt x="2720" y="236"/>
                    <a:pt x="2717" y="242"/>
                  </a:cubicBezTo>
                  <a:cubicBezTo>
                    <a:pt x="2724" y="248"/>
                    <a:pt x="2734" y="251"/>
                    <a:pt x="2745" y="251"/>
                  </a:cubicBezTo>
                  <a:cubicBezTo>
                    <a:pt x="2749" y="251"/>
                    <a:pt x="2753" y="250"/>
                    <a:pt x="2757" y="250"/>
                  </a:cubicBezTo>
                  <a:cubicBezTo>
                    <a:pt x="2759" y="254"/>
                    <a:pt x="2759" y="260"/>
                    <a:pt x="2764" y="262"/>
                  </a:cubicBezTo>
                  <a:cubicBezTo>
                    <a:pt x="2775" y="261"/>
                    <a:pt x="2782" y="257"/>
                    <a:pt x="2794" y="257"/>
                  </a:cubicBezTo>
                  <a:cubicBezTo>
                    <a:pt x="2795" y="257"/>
                    <a:pt x="2797" y="257"/>
                    <a:pt x="2798" y="257"/>
                  </a:cubicBezTo>
                  <a:cubicBezTo>
                    <a:pt x="2808" y="253"/>
                    <a:pt x="2821" y="244"/>
                    <a:pt x="2832" y="244"/>
                  </a:cubicBezTo>
                  <a:cubicBezTo>
                    <a:pt x="2835" y="244"/>
                    <a:pt x="2839" y="245"/>
                    <a:pt x="2841" y="247"/>
                  </a:cubicBezTo>
                  <a:cubicBezTo>
                    <a:pt x="2841" y="249"/>
                    <a:pt x="2835" y="247"/>
                    <a:pt x="2836" y="251"/>
                  </a:cubicBezTo>
                  <a:cubicBezTo>
                    <a:pt x="2838" y="254"/>
                    <a:pt x="2842" y="255"/>
                    <a:pt x="2846" y="255"/>
                  </a:cubicBezTo>
                  <a:cubicBezTo>
                    <a:pt x="2849" y="255"/>
                    <a:pt x="2852" y="254"/>
                    <a:pt x="2856" y="253"/>
                  </a:cubicBezTo>
                  <a:cubicBezTo>
                    <a:pt x="2860" y="253"/>
                    <a:pt x="2863" y="252"/>
                    <a:pt x="2867" y="252"/>
                  </a:cubicBezTo>
                  <a:cubicBezTo>
                    <a:pt x="2868" y="252"/>
                    <a:pt x="2869" y="252"/>
                    <a:pt x="2870" y="252"/>
                  </a:cubicBezTo>
                  <a:cubicBezTo>
                    <a:pt x="2872" y="247"/>
                    <a:pt x="2863" y="249"/>
                    <a:pt x="2864" y="244"/>
                  </a:cubicBezTo>
                  <a:cubicBezTo>
                    <a:pt x="2865" y="241"/>
                    <a:pt x="2869" y="240"/>
                    <a:pt x="2873" y="240"/>
                  </a:cubicBezTo>
                  <a:cubicBezTo>
                    <a:pt x="2876" y="240"/>
                    <a:pt x="2878" y="241"/>
                    <a:pt x="2880" y="241"/>
                  </a:cubicBezTo>
                  <a:cubicBezTo>
                    <a:pt x="2883" y="239"/>
                    <a:pt x="2885" y="237"/>
                    <a:pt x="2882" y="233"/>
                  </a:cubicBezTo>
                  <a:cubicBezTo>
                    <a:pt x="2870" y="231"/>
                    <a:pt x="2860" y="226"/>
                    <a:pt x="2850" y="222"/>
                  </a:cubicBezTo>
                  <a:cubicBezTo>
                    <a:pt x="2843" y="214"/>
                    <a:pt x="2843" y="201"/>
                    <a:pt x="2837" y="192"/>
                  </a:cubicBezTo>
                  <a:cubicBezTo>
                    <a:pt x="2840" y="188"/>
                    <a:pt x="2847" y="188"/>
                    <a:pt x="2848" y="183"/>
                  </a:cubicBezTo>
                  <a:cubicBezTo>
                    <a:pt x="2847" y="177"/>
                    <a:pt x="2840" y="173"/>
                    <a:pt x="2833" y="173"/>
                  </a:cubicBezTo>
                  <a:moveTo>
                    <a:pt x="2665" y="164"/>
                  </a:moveTo>
                  <a:cubicBezTo>
                    <a:pt x="2658" y="164"/>
                    <a:pt x="2651" y="166"/>
                    <a:pt x="2645" y="171"/>
                  </a:cubicBezTo>
                  <a:cubicBezTo>
                    <a:pt x="2656" y="187"/>
                    <a:pt x="2635" y="198"/>
                    <a:pt x="2632" y="214"/>
                  </a:cubicBezTo>
                  <a:cubicBezTo>
                    <a:pt x="2636" y="217"/>
                    <a:pt x="2642" y="217"/>
                    <a:pt x="2648" y="217"/>
                  </a:cubicBezTo>
                  <a:cubicBezTo>
                    <a:pt x="2649" y="217"/>
                    <a:pt x="2651" y="217"/>
                    <a:pt x="2652" y="217"/>
                  </a:cubicBezTo>
                  <a:cubicBezTo>
                    <a:pt x="2655" y="221"/>
                    <a:pt x="2659" y="222"/>
                    <a:pt x="2662" y="222"/>
                  </a:cubicBezTo>
                  <a:cubicBezTo>
                    <a:pt x="2669" y="222"/>
                    <a:pt x="2677" y="216"/>
                    <a:pt x="2683" y="213"/>
                  </a:cubicBezTo>
                  <a:cubicBezTo>
                    <a:pt x="2696" y="197"/>
                    <a:pt x="2717" y="189"/>
                    <a:pt x="2734" y="177"/>
                  </a:cubicBezTo>
                  <a:cubicBezTo>
                    <a:pt x="2728" y="172"/>
                    <a:pt x="2718" y="171"/>
                    <a:pt x="2710" y="167"/>
                  </a:cubicBezTo>
                  <a:cubicBezTo>
                    <a:pt x="2705" y="169"/>
                    <a:pt x="2703" y="172"/>
                    <a:pt x="2697" y="173"/>
                  </a:cubicBezTo>
                  <a:cubicBezTo>
                    <a:pt x="2689" y="168"/>
                    <a:pt x="2677" y="164"/>
                    <a:pt x="2665" y="164"/>
                  </a:cubicBezTo>
                  <a:moveTo>
                    <a:pt x="1117" y="163"/>
                  </a:moveTo>
                  <a:cubicBezTo>
                    <a:pt x="1114" y="163"/>
                    <a:pt x="1113" y="165"/>
                    <a:pt x="1114" y="168"/>
                  </a:cubicBezTo>
                  <a:cubicBezTo>
                    <a:pt x="1115" y="170"/>
                    <a:pt x="1116" y="172"/>
                    <a:pt x="1119" y="172"/>
                  </a:cubicBezTo>
                  <a:cubicBezTo>
                    <a:pt x="1121" y="172"/>
                    <a:pt x="1123" y="171"/>
                    <a:pt x="1126" y="166"/>
                  </a:cubicBezTo>
                  <a:cubicBezTo>
                    <a:pt x="1122" y="164"/>
                    <a:pt x="1119" y="163"/>
                    <a:pt x="1117" y="163"/>
                  </a:cubicBezTo>
                  <a:moveTo>
                    <a:pt x="1237" y="150"/>
                  </a:moveTo>
                  <a:cubicBezTo>
                    <a:pt x="1235" y="150"/>
                    <a:pt x="1233" y="150"/>
                    <a:pt x="1231" y="150"/>
                  </a:cubicBezTo>
                  <a:cubicBezTo>
                    <a:pt x="1228" y="154"/>
                    <a:pt x="1233" y="159"/>
                    <a:pt x="1229" y="161"/>
                  </a:cubicBezTo>
                  <a:cubicBezTo>
                    <a:pt x="1224" y="158"/>
                    <a:pt x="1219" y="158"/>
                    <a:pt x="1214" y="158"/>
                  </a:cubicBezTo>
                  <a:cubicBezTo>
                    <a:pt x="1207" y="158"/>
                    <a:pt x="1200" y="159"/>
                    <a:pt x="1193" y="161"/>
                  </a:cubicBezTo>
                  <a:cubicBezTo>
                    <a:pt x="1186" y="162"/>
                    <a:pt x="1180" y="164"/>
                    <a:pt x="1174" y="164"/>
                  </a:cubicBezTo>
                  <a:cubicBezTo>
                    <a:pt x="1172" y="164"/>
                    <a:pt x="1171" y="164"/>
                    <a:pt x="1169" y="163"/>
                  </a:cubicBezTo>
                  <a:cubicBezTo>
                    <a:pt x="1165" y="167"/>
                    <a:pt x="1170" y="176"/>
                    <a:pt x="1166" y="181"/>
                  </a:cubicBezTo>
                  <a:cubicBezTo>
                    <a:pt x="1168" y="186"/>
                    <a:pt x="1174" y="188"/>
                    <a:pt x="1175" y="193"/>
                  </a:cubicBezTo>
                  <a:cubicBezTo>
                    <a:pt x="1173" y="197"/>
                    <a:pt x="1170" y="201"/>
                    <a:pt x="1163" y="201"/>
                  </a:cubicBezTo>
                  <a:cubicBezTo>
                    <a:pt x="1163" y="201"/>
                    <a:pt x="1162" y="201"/>
                    <a:pt x="1162" y="201"/>
                  </a:cubicBezTo>
                  <a:cubicBezTo>
                    <a:pt x="1158" y="198"/>
                    <a:pt x="1165" y="195"/>
                    <a:pt x="1162" y="192"/>
                  </a:cubicBezTo>
                  <a:cubicBezTo>
                    <a:pt x="1160" y="192"/>
                    <a:pt x="1158" y="192"/>
                    <a:pt x="1156" y="192"/>
                  </a:cubicBezTo>
                  <a:cubicBezTo>
                    <a:pt x="1153" y="192"/>
                    <a:pt x="1149" y="192"/>
                    <a:pt x="1145" y="192"/>
                  </a:cubicBezTo>
                  <a:cubicBezTo>
                    <a:pt x="1141" y="192"/>
                    <a:pt x="1137" y="192"/>
                    <a:pt x="1133" y="192"/>
                  </a:cubicBezTo>
                  <a:cubicBezTo>
                    <a:pt x="1115" y="192"/>
                    <a:pt x="1099" y="194"/>
                    <a:pt x="1105" y="211"/>
                  </a:cubicBezTo>
                  <a:cubicBezTo>
                    <a:pt x="1111" y="215"/>
                    <a:pt x="1134" y="220"/>
                    <a:pt x="1136" y="231"/>
                  </a:cubicBezTo>
                  <a:cubicBezTo>
                    <a:pt x="1137" y="238"/>
                    <a:pt x="1131" y="242"/>
                    <a:pt x="1126" y="242"/>
                  </a:cubicBezTo>
                  <a:cubicBezTo>
                    <a:pt x="1122" y="242"/>
                    <a:pt x="1118" y="240"/>
                    <a:pt x="1117" y="237"/>
                  </a:cubicBezTo>
                  <a:cubicBezTo>
                    <a:pt x="1118" y="232"/>
                    <a:pt x="1124" y="233"/>
                    <a:pt x="1125" y="227"/>
                  </a:cubicBezTo>
                  <a:cubicBezTo>
                    <a:pt x="1106" y="225"/>
                    <a:pt x="1100" y="214"/>
                    <a:pt x="1080" y="213"/>
                  </a:cubicBezTo>
                  <a:cubicBezTo>
                    <a:pt x="1074" y="215"/>
                    <a:pt x="1078" y="220"/>
                    <a:pt x="1074" y="222"/>
                  </a:cubicBezTo>
                  <a:cubicBezTo>
                    <a:pt x="1073" y="222"/>
                    <a:pt x="1073" y="222"/>
                    <a:pt x="1073" y="222"/>
                  </a:cubicBezTo>
                  <a:cubicBezTo>
                    <a:pt x="1071" y="222"/>
                    <a:pt x="1069" y="221"/>
                    <a:pt x="1067" y="220"/>
                  </a:cubicBezTo>
                  <a:cubicBezTo>
                    <a:pt x="1066" y="219"/>
                    <a:pt x="1064" y="218"/>
                    <a:pt x="1062" y="218"/>
                  </a:cubicBezTo>
                  <a:cubicBezTo>
                    <a:pt x="1061" y="218"/>
                    <a:pt x="1060" y="218"/>
                    <a:pt x="1059" y="219"/>
                  </a:cubicBezTo>
                  <a:cubicBezTo>
                    <a:pt x="1054" y="233"/>
                    <a:pt x="1082" y="226"/>
                    <a:pt x="1085" y="237"/>
                  </a:cubicBezTo>
                  <a:cubicBezTo>
                    <a:pt x="1082" y="237"/>
                    <a:pt x="1079" y="238"/>
                    <a:pt x="1076" y="238"/>
                  </a:cubicBezTo>
                  <a:cubicBezTo>
                    <a:pt x="1067" y="238"/>
                    <a:pt x="1058" y="235"/>
                    <a:pt x="1054" y="229"/>
                  </a:cubicBezTo>
                  <a:cubicBezTo>
                    <a:pt x="1051" y="226"/>
                    <a:pt x="1052" y="221"/>
                    <a:pt x="1047" y="218"/>
                  </a:cubicBezTo>
                  <a:cubicBezTo>
                    <a:pt x="1037" y="220"/>
                    <a:pt x="1032" y="224"/>
                    <a:pt x="1027" y="230"/>
                  </a:cubicBezTo>
                  <a:cubicBezTo>
                    <a:pt x="1035" y="238"/>
                    <a:pt x="1037" y="252"/>
                    <a:pt x="1031" y="264"/>
                  </a:cubicBezTo>
                  <a:cubicBezTo>
                    <a:pt x="1034" y="264"/>
                    <a:pt x="1037" y="265"/>
                    <a:pt x="1041" y="265"/>
                  </a:cubicBezTo>
                  <a:cubicBezTo>
                    <a:pt x="1044" y="265"/>
                    <a:pt x="1047" y="264"/>
                    <a:pt x="1049" y="264"/>
                  </a:cubicBezTo>
                  <a:cubicBezTo>
                    <a:pt x="1052" y="264"/>
                    <a:pt x="1055" y="264"/>
                    <a:pt x="1058" y="264"/>
                  </a:cubicBezTo>
                  <a:cubicBezTo>
                    <a:pt x="1067" y="264"/>
                    <a:pt x="1075" y="266"/>
                    <a:pt x="1078" y="275"/>
                  </a:cubicBezTo>
                  <a:cubicBezTo>
                    <a:pt x="1080" y="281"/>
                    <a:pt x="1076" y="285"/>
                    <a:pt x="1080" y="292"/>
                  </a:cubicBezTo>
                  <a:cubicBezTo>
                    <a:pt x="1078" y="293"/>
                    <a:pt x="1076" y="293"/>
                    <a:pt x="1075" y="293"/>
                  </a:cubicBezTo>
                  <a:cubicBezTo>
                    <a:pt x="1066" y="293"/>
                    <a:pt x="1067" y="281"/>
                    <a:pt x="1066" y="274"/>
                  </a:cubicBezTo>
                  <a:cubicBezTo>
                    <a:pt x="1063" y="272"/>
                    <a:pt x="1058" y="271"/>
                    <a:pt x="1052" y="271"/>
                  </a:cubicBezTo>
                  <a:cubicBezTo>
                    <a:pt x="1048" y="271"/>
                    <a:pt x="1044" y="271"/>
                    <a:pt x="1041" y="272"/>
                  </a:cubicBezTo>
                  <a:cubicBezTo>
                    <a:pt x="1040" y="278"/>
                    <a:pt x="1047" y="278"/>
                    <a:pt x="1047" y="283"/>
                  </a:cubicBezTo>
                  <a:cubicBezTo>
                    <a:pt x="1045" y="287"/>
                    <a:pt x="1038" y="286"/>
                    <a:pt x="1035" y="290"/>
                  </a:cubicBezTo>
                  <a:cubicBezTo>
                    <a:pt x="1036" y="302"/>
                    <a:pt x="1018" y="308"/>
                    <a:pt x="1001" y="308"/>
                  </a:cubicBezTo>
                  <a:cubicBezTo>
                    <a:pt x="989" y="308"/>
                    <a:pt x="978" y="305"/>
                    <a:pt x="974" y="300"/>
                  </a:cubicBezTo>
                  <a:cubicBezTo>
                    <a:pt x="976" y="297"/>
                    <a:pt x="980" y="296"/>
                    <a:pt x="984" y="296"/>
                  </a:cubicBezTo>
                  <a:cubicBezTo>
                    <a:pt x="991" y="296"/>
                    <a:pt x="998" y="299"/>
                    <a:pt x="1003" y="301"/>
                  </a:cubicBezTo>
                  <a:cubicBezTo>
                    <a:pt x="1016" y="296"/>
                    <a:pt x="1025" y="288"/>
                    <a:pt x="1028" y="275"/>
                  </a:cubicBezTo>
                  <a:cubicBezTo>
                    <a:pt x="1016" y="268"/>
                    <a:pt x="1026" y="250"/>
                    <a:pt x="1024" y="239"/>
                  </a:cubicBezTo>
                  <a:cubicBezTo>
                    <a:pt x="1023" y="234"/>
                    <a:pt x="1016" y="233"/>
                    <a:pt x="1017" y="228"/>
                  </a:cubicBezTo>
                  <a:cubicBezTo>
                    <a:pt x="1027" y="222"/>
                    <a:pt x="1026" y="208"/>
                    <a:pt x="1013" y="205"/>
                  </a:cubicBezTo>
                  <a:cubicBezTo>
                    <a:pt x="1011" y="201"/>
                    <a:pt x="1012" y="197"/>
                    <a:pt x="1008" y="195"/>
                  </a:cubicBezTo>
                  <a:cubicBezTo>
                    <a:pt x="1007" y="195"/>
                    <a:pt x="1005" y="195"/>
                    <a:pt x="1004" y="195"/>
                  </a:cubicBezTo>
                  <a:cubicBezTo>
                    <a:pt x="1000" y="195"/>
                    <a:pt x="997" y="195"/>
                    <a:pt x="997" y="199"/>
                  </a:cubicBezTo>
                  <a:cubicBezTo>
                    <a:pt x="998" y="204"/>
                    <a:pt x="1008" y="201"/>
                    <a:pt x="1008" y="206"/>
                  </a:cubicBezTo>
                  <a:cubicBezTo>
                    <a:pt x="1007" y="207"/>
                    <a:pt x="1005" y="207"/>
                    <a:pt x="1004" y="207"/>
                  </a:cubicBezTo>
                  <a:cubicBezTo>
                    <a:pt x="1002" y="207"/>
                    <a:pt x="1000" y="207"/>
                    <a:pt x="998" y="206"/>
                  </a:cubicBezTo>
                  <a:cubicBezTo>
                    <a:pt x="996" y="206"/>
                    <a:pt x="994" y="205"/>
                    <a:pt x="992" y="205"/>
                  </a:cubicBezTo>
                  <a:cubicBezTo>
                    <a:pt x="991" y="205"/>
                    <a:pt x="989" y="206"/>
                    <a:pt x="988" y="206"/>
                  </a:cubicBezTo>
                  <a:cubicBezTo>
                    <a:pt x="986" y="220"/>
                    <a:pt x="979" y="230"/>
                    <a:pt x="964" y="233"/>
                  </a:cubicBezTo>
                  <a:cubicBezTo>
                    <a:pt x="962" y="240"/>
                    <a:pt x="970" y="245"/>
                    <a:pt x="965" y="253"/>
                  </a:cubicBezTo>
                  <a:cubicBezTo>
                    <a:pt x="972" y="259"/>
                    <a:pt x="980" y="264"/>
                    <a:pt x="987" y="270"/>
                  </a:cubicBezTo>
                  <a:cubicBezTo>
                    <a:pt x="985" y="274"/>
                    <a:pt x="983" y="277"/>
                    <a:pt x="978" y="278"/>
                  </a:cubicBezTo>
                  <a:cubicBezTo>
                    <a:pt x="958" y="270"/>
                    <a:pt x="940" y="257"/>
                    <a:pt x="912" y="257"/>
                  </a:cubicBezTo>
                  <a:cubicBezTo>
                    <a:pt x="908" y="257"/>
                    <a:pt x="905" y="257"/>
                    <a:pt x="902" y="257"/>
                  </a:cubicBezTo>
                  <a:cubicBezTo>
                    <a:pt x="898" y="256"/>
                    <a:pt x="897" y="251"/>
                    <a:pt x="894" y="249"/>
                  </a:cubicBezTo>
                  <a:cubicBezTo>
                    <a:pt x="890" y="249"/>
                    <a:pt x="886" y="246"/>
                    <a:pt x="883" y="246"/>
                  </a:cubicBezTo>
                  <a:cubicBezTo>
                    <a:pt x="881" y="246"/>
                    <a:pt x="880" y="247"/>
                    <a:pt x="879" y="248"/>
                  </a:cubicBezTo>
                  <a:cubicBezTo>
                    <a:pt x="877" y="260"/>
                    <a:pt x="900" y="258"/>
                    <a:pt x="903" y="270"/>
                  </a:cubicBezTo>
                  <a:cubicBezTo>
                    <a:pt x="899" y="272"/>
                    <a:pt x="893" y="276"/>
                    <a:pt x="887" y="276"/>
                  </a:cubicBezTo>
                  <a:cubicBezTo>
                    <a:pt x="887" y="276"/>
                    <a:pt x="886" y="276"/>
                    <a:pt x="885" y="276"/>
                  </a:cubicBezTo>
                  <a:cubicBezTo>
                    <a:pt x="882" y="273"/>
                    <a:pt x="887" y="269"/>
                    <a:pt x="884" y="266"/>
                  </a:cubicBezTo>
                  <a:cubicBezTo>
                    <a:pt x="875" y="268"/>
                    <a:pt x="870" y="274"/>
                    <a:pt x="861" y="274"/>
                  </a:cubicBezTo>
                  <a:cubicBezTo>
                    <a:pt x="858" y="274"/>
                    <a:pt x="856" y="274"/>
                    <a:pt x="852" y="273"/>
                  </a:cubicBezTo>
                  <a:cubicBezTo>
                    <a:pt x="846" y="276"/>
                    <a:pt x="838" y="284"/>
                    <a:pt x="829" y="284"/>
                  </a:cubicBezTo>
                  <a:cubicBezTo>
                    <a:pt x="827" y="284"/>
                    <a:pt x="825" y="284"/>
                    <a:pt x="823" y="283"/>
                  </a:cubicBezTo>
                  <a:cubicBezTo>
                    <a:pt x="827" y="279"/>
                    <a:pt x="837" y="275"/>
                    <a:pt x="834" y="268"/>
                  </a:cubicBezTo>
                  <a:cubicBezTo>
                    <a:pt x="834" y="268"/>
                    <a:pt x="833" y="268"/>
                    <a:pt x="833" y="268"/>
                  </a:cubicBezTo>
                  <a:cubicBezTo>
                    <a:pt x="826" y="268"/>
                    <a:pt x="822" y="274"/>
                    <a:pt x="817" y="275"/>
                  </a:cubicBezTo>
                  <a:cubicBezTo>
                    <a:pt x="815" y="275"/>
                    <a:pt x="814" y="275"/>
                    <a:pt x="812" y="275"/>
                  </a:cubicBezTo>
                  <a:cubicBezTo>
                    <a:pt x="811" y="275"/>
                    <a:pt x="810" y="275"/>
                    <a:pt x="809" y="275"/>
                  </a:cubicBezTo>
                  <a:cubicBezTo>
                    <a:pt x="808" y="275"/>
                    <a:pt x="806" y="275"/>
                    <a:pt x="805" y="275"/>
                  </a:cubicBezTo>
                  <a:cubicBezTo>
                    <a:pt x="803" y="275"/>
                    <a:pt x="801" y="275"/>
                    <a:pt x="799" y="276"/>
                  </a:cubicBezTo>
                  <a:cubicBezTo>
                    <a:pt x="796" y="277"/>
                    <a:pt x="791" y="281"/>
                    <a:pt x="787" y="283"/>
                  </a:cubicBezTo>
                  <a:cubicBezTo>
                    <a:pt x="784" y="284"/>
                    <a:pt x="780" y="285"/>
                    <a:pt x="778" y="286"/>
                  </a:cubicBezTo>
                  <a:cubicBezTo>
                    <a:pt x="770" y="290"/>
                    <a:pt x="767" y="298"/>
                    <a:pt x="761" y="299"/>
                  </a:cubicBezTo>
                  <a:cubicBezTo>
                    <a:pt x="760" y="299"/>
                    <a:pt x="760" y="299"/>
                    <a:pt x="759" y="299"/>
                  </a:cubicBezTo>
                  <a:cubicBezTo>
                    <a:pt x="753" y="299"/>
                    <a:pt x="746" y="295"/>
                    <a:pt x="743" y="291"/>
                  </a:cubicBezTo>
                  <a:cubicBezTo>
                    <a:pt x="745" y="285"/>
                    <a:pt x="758" y="288"/>
                    <a:pt x="761" y="282"/>
                  </a:cubicBezTo>
                  <a:cubicBezTo>
                    <a:pt x="755" y="276"/>
                    <a:pt x="745" y="270"/>
                    <a:pt x="734" y="270"/>
                  </a:cubicBezTo>
                  <a:cubicBezTo>
                    <a:pt x="732" y="270"/>
                    <a:pt x="730" y="271"/>
                    <a:pt x="728" y="271"/>
                  </a:cubicBezTo>
                  <a:cubicBezTo>
                    <a:pt x="733" y="277"/>
                    <a:pt x="731" y="284"/>
                    <a:pt x="732" y="292"/>
                  </a:cubicBezTo>
                  <a:cubicBezTo>
                    <a:pt x="733" y="298"/>
                    <a:pt x="742" y="307"/>
                    <a:pt x="732" y="309"/>
                  </a:cubicBezTo>
                  <a:cubicBezTo>
                    <a:pt x="726" y="308"/>
                    <a:pt x="724" y="303"/>
                    <a:pt x="716" y="303"/>
                  </a:cubicBezTo>
                  <a:cubicBezTo>
                    <a:pt x="715" y="303"/>
                    <a:pt x="713" y="303"/>
                    <a:pt x="711" y="303"/>
                  </a:cubicBezTo>
                  <a:cubicBezTo>
                    <a:pt x="707" y="310"/>
                    <a:pt x="696" y="312"/>
                    <a:pt x="691" y="319"/>
                  </a:cubicBezTo>
                  <a:cubicBezTo>
                    <a:pt x="693" y="323"/>
                    <a:pt x="698" y="325"/>
                    <a:pt x="695" y="329"/>
                  </a:cubicBezTo>
                  <a:cubicBezTo>
                    <a:pt x="693" y="330"/>
                    <a:pt x="691" y="330"/>
                    <a:pt x="690" y="330"/>
                  </a:cubicBezTo>
                  <a:cubicBezTo>
                    <a:pt x="684" y="330"/>
                    <a:pt x="678" y="328"/>
                    <a:pt x="673" y="325"/>
                  </a:cubicBezTo>
                  <a:cubicBezTo>
                    <a:pt x="668" y="323"/>
                    <a:pt x="663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5" y="325"/>
                    <a:pt x="661" y="329"/>
                    <a:pt x="663" y="332"/>
                  </a:cubicBezTo>
                  <a:cubicBezTo>
                    <a:pt x="665" y="334"/>
                    <a:pt x="673" y="332"/>
                    <a:pt x="674" y="335"/>
                  </a:cubicBezTo>
                  <a:cubicBezTo>
                    <a:pt x="672" y="340"/>
                    <a:pt x="669" y="342"/>
                    <a:pt x="666" y="342"/>
                  </a:cubicBezTo>
                  <a:cubicBezTo>
                    <a:pt x="660" y="342"/>
                    <a:pt x="654" y="337"/>
                    <a:pt x="649" y="335"/>
                  </a:cubicBezTo>
                  <a:cubicBezTo>
                    <a:pt x="646" y="333"/>
                    <a:pt x="643" y="334"/>
                    <a:pt x="640" y="333"/>
                  </a:cubicBezTo>
                  <a:cubicBezTo>
                    <a:pt x="631" y="328"/>
                    <a:pt x="639" y="322"/>
                    <a:pt x="642" y="315"/>
                  </a:cubicBezTo>
                  <a:cubicBezTo>
                    <a:pt x="635" y="307"/>
                    <a:pt x="615" y="305"/>
                    <a:pt x="616" y="293"/>
                  </a:cubicBezTo>
                  <a:cubicBezTo>
                    <a:pt x="626" y="294"/>
                    <a:pt x="636" y="303"/>
                    <a:pt x="650" y="306"/>
                  </a:cubicBezTo>
                  <a:cubicBezTo>
                    <a:pt x="660" y="308"/>
                    <a:pt x="669" y="309"/>
                    <a:pt x="678" y="309"/>
                  </a:cubicBezTo>
                  <a:cubicBezTo>
                    <a:pt x="689" y="309"/>
                    <a:pt x="699" y="307"/>
                    <a:pt x="705" y="299"/>
                  </a:cubicBezTo>
                  <a:cubicBezTo>
                    <a:pt x="710" y="290"/>
                    <a:pt x="696" y="279"/>
                    <a:pt x="684" y="279"/>
                  </a:cubicBezTo>
                  <a:cubicBezTo>
                    <a:pt x="683" y="279"/>
                    <a:pt x="683" y="279"/>
                    <a:pt x="683" y="279"/>
                  </a:cubicBezTo>
                  <a:cubicBezTo>
                    <a:pt x="667" y="270"/>
                    <a:pt x="646" y="265"/>
                    <a:pt x="621" y="264"/>
                  </a:cubicBezTo>
                  <a:cubicBezTo>
                    <a:pt x="620" y="260"/>
                    <a:pt x="621" y="255"/>
                    <a:pt x="619" y="253"/>
                  </a:cubicBezTo>
                  <a:cubicBezTo>
                    <a:pt x="609" y="255"/>
                    <a:pt x="602" y="259"/>
                    <a:pt x="592" y="261"/>
                  </a:cubicBezTo>
                  <a:cubicBezTo>
                    <a:pt x="591" y="259"/>
                    <a:pt x="588" y="259"/>
                    <a:pt x="588" y="256"/>
                  </a:cubicBezTo>
                  <a:cubicBezTo>
                    <a:pt x="592" y="252"/>
                    <a:pt x="599" y="248"/>
                    <a:pt x="594" y="241"/>
                  </a:cubicBezTo>
                  <a:cubicBezTo>
                    <a:pt x="592" y="241"/>
                    <a:pt x="591" y="240"/>
                    <a:pt x="590" y="240"/>
                  </a:cubicBezTo>
                  <a:cubicBezTo>
                    <a:pt x="586" y="240"/>
                    <a:pt x="583" y="243"/>
                    <a:pt x="578" y="243"/>
                  </a:cubicBezTo>
                  <a:cubicBezTo>
                    <a:pt x="577" y="240"/>
                    <a:pt x="578" y="235"/>
                    <a:pt x="573" y="235"/>
                  </a:cubicBezTo>
                  <a:cubicBezTo>
                    <a:pt x="572" y="235"/>
                    <a:pt x="572" y="235"/>
                    <a:pt x="572" y="235"/>
                  </a:cubicBezTo>
                  <a:cubicBezTo>
                    <a:pt x="565" y="237"/>
                    <a:pt x="569" y="243"/>
                    <a:pt x="562" y="245"/>
                  </a:cubicBezTo>
                  <a:cubicBezTo>
                    <a:pt x="561" y="245"/>
                    <a:pt x="560" y="245"/>
                    <a:pt x="560" y="245"/>
                  </a:cubicBezTo>
                  <a:cubicBezTo>
                    <a:pt x="554" y="245"/>
                    <a:pt x="549" y="241"/>
                    <a:pt x="544" y="239"/>
                  </a:cubicBezTo>
                  <a:cubicBezTo>
                    <a:pt x="537" y="245"/>
                    <a:pt x="527" y="250"/>
                    <a:pt x="516" y="250"/>
                  </a:cubicBezTo>
                  <a:cubicBezTo>
                    <a:pt x="513" y="250"/>
                    <a:pt x="510" y="250"/>
                    <a:pt x="506" y="249"/>
                  </a:cubicBezTo>
                  <a:cubicBezTo>
                    <a:pt x="504" y="252"/>
                    <a:pt x="509" y="254"/>
                    <a:pt x="506" y="257"/>
                  </a:cubicBezTo>
                  <a:cubicBezTo>
                    <a:pt x="503" y="260"/>
                    <a:pt x="499" y="260"/>
                    <a:pt x="495" y="260"/>
                  </a:cubicBezTo>
                  <a:cubicBezTo>
                    <a:pt x="491" y="260"/>
                    <a:pt x="487" y="260"/>
                    <a:pt x="482" y="259"/>
                  </a:cubicBezTo>
                  <a:cubicBezTo>
                    <a:pt x="473" y="263"/>
                    <a:pt x="470" y="271"/>
                    <a:pt x="457" y="272"/>
                  </a:cubicBezTo>
                  <a:cubicBezTo>
                    <a:pt x="452" y="271"/>
                    <a:pt x="452" y="265"/>
                    <a:pt x="450" y="263"/>
                  </a:cubicBezTo>
                  <a:cubicBezTo>
                    <a:pt x="443" y="265"/>
                    <a:pt x="437" y="268"/>
                    <a:pt x="434" y="275"/>
                  </a:cubicBezTo>
                  <a:cubicBezTo>
                    <a:pt x="440" y="278"/>
                    <a:pt x="446" y="276"/>
                    <a:pt x="452" y="277"/>
                  </a:cubicBezTo>
                  <a:cubicBezTo>
                    <a:pt x="447" y="280"/>
                    <a:pt x="441" y="283"/>
                    <a:pt x="440" y="290"/>
                  </a:cubicBezTo>
                  <a:cubicBezTo>
                    <a:pt x="434" y="293"/>
                    <a:pt x="428" y="296"/>
                    <a:pt x="423" y="300"/>
                  </a:cubicBezTo>
                  <a:cubicBezTo>
                    <a:pt x="425" y="313"/>
                    <a:pt x="412" y="321"/>
                    <a:pt x="400" y="326"/>
                  </a:cubicBezTo>
                  <a:cubicBezTo>
                    <a:pt x="397" y="328"/>
                    <a:pt x="403" y="330"/>
                    <a:pt x="400" y="332"/>
                  </a:cubicBezTo>
                  <a:cubicBezTo>
                    <a:pt x="395" y="334"/>
                    <a:pt x="388" y="335"/>
                    <a:pt x="387" y="341"/>
                  </a:cubicBezTo>
                  <a:cubicBezTo>
                    <a:pt x="388" y="343"/>
                    <a:pt x="389" y="343"/>
                    <a:pt x="391" y="343"/>
                  </a:cubicBezTo>
                  <a:cubicBezTo>
                    <a:pt x="391" y="343"/>
                    <a:pt x="392" y="343"/>
                    <a:pt x="392" y="343"/>
                  </a:cubicBezTo>
                  <a:cubicBezTo>
                    <a:pt x="393" y="343"/>
                    <a:pt x="393" y="343"/>
                    <a:pt x="394" y="343"/>
                  </a:cubicBezTo>
                  <a:cubicBezTo>
                    <a:pt x="396" y="343"/>
                    <a:pt x="398" y="343"/>
                    <a:pt x="398" y="346"/>
                  </a:cubicBezTo>
                  <a:cubicBezTo>
                    <a:pt x="397" y="348"/>
                    <a:pt x="395" y="349"/>
                    <a:pt x="393" y="349"/>
                  </a:cubicBezTo>
                  <a:cubicBezTo>
                    <a:pt x="390" y="349"/>
                    <a:pt x="387" y="347"/>
                    <a:pt x="383" y="347"/>
                  </a:cubicBezTo>
                  <a:cubicBezTo>
                    <a:pt x="379" y="348"/>
                    <a:pt x="381" y="354"/>
                    <a:pt x="376" y="354"/>
                  </a:cubicBezTo>
                  <a:cubicBezTo>
                    <a:pt x="373" y="353"/>
                    <a:pt x="370" y="353"/>
                    <a:pt x="368" y="353"/>
                  </a:cubicBezTo>
                  <a:cubicBezTo>
                    <a:pt x="363" y="353"/>
                    <a:pt x="360" y="355"/>
                    <a:pt x="356" y="357"/>
                  </a:cubicBezTo>
                  <a:cubicBezTo>
                    <a:pt x="352" y="359"/>
                    <a:pt x="347" y="361"/>
                    <a:pt x="342" y="361"/>
                  </a:cubicBezTo>
                  <a:cubicBezTo>
                    <a:pt x="342" y="361"/>
                    <a:pt x="342" y="361"/>
                    <a:pt x="341" y="361"/>
                  </a:cubicBezTo>
                  <a:cubicBezTo>
                    <a:pt x="343" y="367"/>
                    <a:pt x="340" y="375"/>
                    <a:pt x="344" y="380"/>
                  </a:cubicBezTo>
                  <a:cubicBezTo>
                    <a:pt x="341" y="382"/>
                    <a:pt x="336" y="381"/>
                    <a:pt x="337" y="386"/>
                  </a:cubicBezTo>
                  <a:cubicBezTo>
                    <a:pt x="338" y="387"/>
                    <a:pt x="339" y="387"/>
                    <a:pt x="341" y="387"/>
                  </a:cubicBezTo>
                  <a:cubicBezTo>
                    <a:pt x="342" y="387"/>
                    <a:pt x="343" y="387"/>
                    <a:pt x="344" y="387"/>
                  </a:cubicBezTo>
                  <a:cubicBezTo>
                    <a:pt x="345" y="387"/>
                    <a:pt x="346" y="387"/>
                    <a:pt x="347" y="387"/>
                  </a:cubicBezTo>
                  <a:cubicBezTo>
                    <a:pt x="349" y="387"/>
                    <a:pt x="350" y="387"/>
                    <a:pt x="351" y="389"/>
                  </a:cubicBezTo>
                  <a:cubicBezTo>
                    <a:pt x="349" y="392"/>
                    <a:pt x="344" y="393"/>
                    <a:pt x="341" y="397"/>
                  </a:cubicBezTo>
                  <a:cubicBezTo>
                    <a:pt x="344" y="408"/>
                    <a:pt x="350" y="415"/>
                    <a:pt x="365" y="416"/>
                  </a:cubicBezTo>
                  <a:cubicBezTo>
                    <a:pt x="376" y="412"/>
                    <a:pt x="381" y="403"/>
                    <a:pt x="396" y="402"/>
                  </a:cubicBezTo>
                  <a:cubicBezTo>
                    <a:pt x="403" y="411"/>
                    <a:pt x="418" y="421"/>
                    <a:pt x="408" y="437"/>
                  </a:cubicBezTo>
                  <a:cubicBezTo>
                    <a:pt x="411" y="443"/>
                    <a:pt x="417" y="447"/>
                    <a:pt x="423" y="447"/>
                  </a:cubicBezTo>
                  <a:cubicBezTo>
                    <a:pt x="428" y="447"/>
                    <a:pt x="434" y="444"/>
                    <a:pt x="438" y="440"/>
                  </a:cubicBezTo>
                  <a:cubicBezTo>
                    <a:pt x="439" y="440"/>
                    <a:pt x="440" y="440"/>
                    <a:pt x="441" y="440"/>
                  </a:cubicBezTo>
                  <a:cubicBezTo>
                    <a:pt x="452" y="440"/>
                    <a:pt x="469" y="432"/>
                    <a:pt x="459" y="423"/>
                  </a:cubicBezTo>
                  <a:cubicBezTo>
                    <a:pt x="455" y="424"/>
                    <a:pt x="457" y="431"/>
                    <a:pt x="452" y="431"/>
                  </a:cubicBezTo>
                  <a:cubicBezTo>
                    <a:pt x="452" y="431"/>
                    <a:pt x="452" y="430"/>
                    <a:pt x="451" y="430"/>
                  </a:cubicBezTo>
                  <a:cubicBezTo>
                    <a:pt x="441" y="408"/>
                    <a:pt x="478" y="409"/>
                    <a:pt x="477" y="388"/>
                  </a:cubicBezTo>
                  <a:cubicBezTo>
                    <a:pt x="474" y="383"/>
                    <a:pt x="465" y="384"/>
                    <a:pt x="462" y="379"/>
                  </a:cubicBezTo>
                  <a:cubicBezTo>
                    <a:pt x="465" y="368"/>
                    <a:pt x="463" y="361"/>
                    <a:pt x="468" y="355"/>
                  </a:cubicBezTo>
                  <a:cubicBezTo>
                    <a:pt x="477" y="344"/>
                    <a:pt x="505" y="345"/>
                    <a:pt x="509" y="330"/>
                  </a:cubicBezTo>
                  <a:cubicBezTo>
                    <a:pt x="508" y="327"/>
                    <a:pt x="506" y="325"/>
                    <a:pt x="504" y="322"/>
                  </a:cubicBezTo>
                  <a:cubicBezTo>
                    <a:pt x="509" y="310"/>
                    <a:pt x="526" y="315"/>
                    <a:pt x="541" y="312"/>
                  </a:cubicBezTo>
                  <a:cubicBezTo>
                    <a:pt x="564" y="325"/>
                    <a:pt x="521" y="335"/>
                    <a:pt x="516" y="346"/>
                  </a:cubicBezTo>
                  <a:cubicBezTo>
                    <a:pt x="506" y="348"/>
                    <a:pt x="504" y="358"/>
                    <a:pt x="501" y="366"/>
                  </a:cubicBezTo>
                  <a:cubicBezTo>
                    <a:pt x="506" y="370"/>
                    <a:pt x="504" y="376"/>
                    <a:pt x="501" y="381"/>
                  </a:cubicBezTo>
                  <a:cubicBezTo>
                    <a:pt x="509" y="387"/>
                    <a:pt x="519" y="390"/>
                    <a:pt x="529" y="390"/>
                  </a:cubicBezTo>
                  <a:cubicBezTo>
                    <a:pt x="538" y="390"/>
                    <a:pt x="548" y="388"/>
                    <a:pt x="558" y="386"/>
                  </a:cubicBezTo>
                  <a:cubicBezTo>
                    <a:pt x="565" y="385"/>
                    <a:pt x="570" y="382"/>
                    <a:pt x="575" y="382"/>
                  </a:cubicBezTo>
                  <a:cubicBezTo>
                    <a:pt x="579" y="382"/>
                    <a:pt x="582" y="384"/>
                    <a:pt x="585" y="389"/>
                  </a:cubicBezTo>
                  <a:cubicBezTo>
                    <a:pt x="582" y="394"/>
                    <a:pt x="572" y="398"/>
                    <a:pt x="563" y="398"/>
                  </a:cubicBezTo>
                  <a:cubicBezTo>
                    <a:pt x="558" y="398"/>
                    <a:pt x="554" y="397"/>
                    <a:pt x="551" y="394"/>
                  </a:cubicBezTo>
                  <a:cubicBezTo>
                    <a:pt x="545" y="398"/>
                    <a:pt x="533" y="397"/>
                    <a:pt x="529" y="403"/>
                  </a:cubicBezTo>
                  <a:cubicBezTo>
                    <a:pt x="534" y="411"/>
                    <a:pt x="538" y="422"/>
                    <a:pt x="527" y="429"/>
                  </a:cubicBezTo>
                  <a:cubicBezTo>
                    <a:pt x="520" y="426"/>
                    <a:pt x="522" y="419"/>
                    <a:pt x="515" y="417"/>
                  </a:cubicBezTo>
                  <a:cubicBezTo>
                    <a:pt x="515" y="417"/>
                    <a:pt x="514" y="417"/>
                    <a:pt x="513" y="417"/>
                  </a:cubicBezTo>
                  <a:cubicBezTo>
                    <a:pt x="501" y="417"/>
                    <a:pt x="499" y="437"/>
                    <a:pt x="501" y="449"/>
                  </a:cubicBezTo>
                  <a:cubicBezTo>
                    <a:pt x="496" y="453"/>
                    <a:pt x="488" y="456"/>
                    <a:pt x="481" y="458"/>
                  </a:cubicBezTo>
                  <a:cubicBezTo>
                    <a:pt x="476" y="453"/>
                    <a:pt x="472" y="451"/>
                    <a:pt x="468" y="451"/>
                  </a:cubicBezTo>
                  <a:cubicBezTo>
                    <a:pt x="460" y="451"/>
                    <a:pt x="452" y="458"/>
                    <a:pt x="438" y="458"/>
                  </a:cubicBezTo>
                  <a:cubicBezTo>
                    <a:pt x="436" y="464"/>
                    <a:pt x="433" y="466"/>
                    <a:pt x="430" y="466"/>
                  </a:cubicBezTo>
                  <a:cubicBezTo>
                    <a:pt x="425" y="466"/>
                    <a:pt x="420" y="461"/>
                    <a:pt x="418" y="456"/>
                  </a:cubicBezTo>
                  <a:cubicBezTo>
                    <a:pt x="418" y="456"/>
                    <a:pt x="417" y="456"/>
                    <a:pt x="417" y="456"/>
                  </a:cubicBezTo>
                  <a:cubicBezTo>
                    <a:pt x="412" y="456"/>
                    <a:pt x="406" y="462"/>
                    <a:pt x="399" y="463"/>
                  </a:cubicBezTo>
                  <a:cubicBezTo>
                    <a:pt x="395" y="459"/>
                    <a:pt x="390" y="456"/>
                    <a:pt x="387" y="451"/>
                  </a:cubicBezTo>
                  <a:cubicBezTo>
                    <a:pt x="398" y="444"/>
                    <a:pt x="392" y="427"/>
                    <a:pt x="393" y="418"/>
                  </a:cubicBezTo>
                  <a:cubicBezTo>
                    <a:pt x="392" y="418"/>
                    <a:pt x="390" y="418"/>
                    <a:pt x="389" y="418"/>
                  </a:cubicBezTo>
                  <a:cubicBezTo>
                    <a:pt x="381" y="418"/>
                    <a:pt x="377" y="424"/>
                    <a:pt x="372" y="428"/>
                  </a:cubicBezTo>
                  <a:cubicBezTo>
                    <a:pt x="372" y="440"/>
                    <a:pt x="379" y="457"/>
                    <a:pt x="369" y="467"/>
                  </a:cubicBezTo>
                  <a:cubicBezTo>
                    <a:pt x="367" y="466"/>
                    <a:pt x="365" y="466"/>
                    <a:pt x="363" y="466"/>
                  </a:cubicBezTo>
                  <a:cubicBezTo>
                    <a:pt x="359" y="466"/>
                    <a:pt x="355" y="467"/>
                    <a:pt x="351" y="468"/>
                  </a:cubicBezTo>
                  <a:cubicBezTo>
                    <a:pt x="346" y="469"/>
                    <a:pt x="342" y="470"/>
                    <a:pt x="337" y="470"/>
                  </a:cubicBezTo>
                  <a:cubicBezTo>
                    <a:pt x="337" y="470"/>
                    <a:pt x="337" y="470"/>
                    <a:pt x="337" y="470"/>
                  </a:cubicBezTo>
                  <a:cubicBezTo>
                    <a:pt x="333" y="474"/>
                    <a:pt x="331" y="479"/>
                    <a:pt x="329" y="485"/>
                  </a:cubicBezTo>
                  <a:cubicBezTo>
                    <a:pt x="322" y="489"/>
                    <a:pt x="316" y="494"/>
                    <a:pt x="309" y="498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237" y="150"/>
                    <a:pt x="1237" y="150"/>
                    <a:pt x="1237" y="150"/>
                  </a:cubicBezTo>
                  <a:moveTo>
                    <a:pt x="2942" y="147"/>
                  </a:moveTo>
                  <a:cubicBezTo>
                    <a:pt x="2936" y="147"/>
                    <a:pt x="2929" y="149"/>
                    <a:pt x="2926" y="153"/>
                  </a:cubicBezTo>
                  <a:cubicBezTo>
                    <a:pt x="2927" y="161"/>
                    <a:pt x="2939" y="161"/>
                    <a:pt x="2942" y="168"/>
                  </a:cubicBezTo>
                  <a:cubicBezTo>
                    <a:pt x="2936" y="181"/>
                    <a:pt x="2926" y="198"/>
                    <a:pt x="2942" y="208"/>
                  </a:cubicBezTo>
                  <a:cubicBezTo>
                    <a:pt x="2950" y="206"/>
                    <a:pt x="2954" y="202"/>
                    <a:pt x="2952" y="196"/>
                  </a:cubicBezTo>
                  <a:cubicBezTo>
                    <a:pt x="2954" y="195"/>
                    <a:pt x="2957" y="195"/>
                    <a:pt x="2961" y="195"/>
                  </a:cubicBezTo>
                  <a:cubicBezTo>
                    <a:pt x="2962" y="195"/>
                    <a:pt x="2963" y="195"/>
                    <a:pt x="2964" y="195"/>
                  </a:cubicBezTo>
                  <a:cubicBezTo>
                    <a:pt x="2965" y="195"/>
                    <a:pt x="2966" y="195"/>
                    <a:pt x="2967" y="195"/>
                  </a:cubicBezTo>
                  <a:cubicBezTo>
                    <a:pt x="2968" y="195"/>
                    <a:pt x="2968" y="195"/>
                    <a:pt x="2969" y="195"/>
                  </a:cubicBezTo>
                  <a:cubicBezTo>
                    <a:pt x="2972" y="187"/>
                    <a:pt x="2983" y="184"/>
                    <a:pt x="2985" y="175"/>
                  </a:cubicBezTo>
                  <a:cubicBezTo>
                    <a:pt x="2979" y="168"/>
                    <a:pt x="2958" y="173"/>
                    <a:pt x="2949" y="168"/>
                  </a:cubicBezTo>
                  <a:cubicBezTo>
                    <a:pt x="2950" y="161"/>
                    <a:pt x="2957" y="162"/>
                    <a:pt x="2957" y="155"/>
                  </a:cubicBezTo>
                  <a:cubicBezTo>
                    <a:pt x="2956" y="149"/>
                    <a:pt x="2949" y="147"/>
                    <a:pt x="2942" y="147"/>
                  </a:cubicBezTo>
                  <a:moveTo>
                    <a:pt x="2710" y="140"/>
                  </a:moveTo>
                  <a:cubicBezTo>
                    <a:pt x="2706" y="140"/>
                    <a:pt x="2700" y="145"/>
                    <a:pt x="2702" y="150"/>
                  </a:cubicBezTo>
                  <a:cubicBezTo>
                    <a:pt x="2703" y="150"/>
                    <a:pt x="2704" y="150"/>
                    <a:pt x="2705" y="150"/>
                  </a:cubicBezTo>
                  <a:cubicBezTo>
                    <a:pt x="2710" y="150"/>
                    <a:pt x="2715" y="146"/>
                    <a:pt x="2714" y="143"/>
                  </a:cubicBezTo>
                  <a:cubicBezTo>
                    <a:pt x="2714" y="141"/>
                    <a:pt x="2712" y="140"/>
                    <a:pt x="2710" y="140"/>
                  </a:cubicBezTo>
                  <a:moveTo>
                    <a:pt x="973" y="138"/>
                  </a:moveTo>
                  <a:cubicBezTo>
                    <a:pt x="963" y="138"/>
                    <a:pt x="952" y="142"/>
                    <a:pt x="948" y="146"/>
                  </a:cubicBezTo>
                  <a:cubicBezTo>
                    <a:pt x="947" y="146"/>
                    <a:pt x="946" y="146"/>
                    <a:pt x="946" y="146"/>
                  </a:cubicBezTo>
                  <a:cubicBezTo>
                    <a:pt x="937" y="146"/>
                    <a:pt x="931" y="151"/>
                    <a:pt x="923" y="151"/>
                  </a:cubicBezTo>
                  <a:cubicBezTo>
                    <a:pt x="923" y="151"/>
                    <a:pt x="923" y="151"/>
                    <a:pt x="922" y="151"/>
                  </a:cubicBezTo>
                  <a:cubicBezTo>
                    <a:pt x="920" y="151"/>
                    <a:pt x="919" y="151"/>
                    <a:pt x="917" y="150"/>
                  </a:cubicBezTo>
                  <a:cubicBezTo>
                    <a:pt x="915" y="150"/>
                    <a:pt x="913" y="149"/>
                    <a:pt x="911" y="149"/>
                  </a:cubicBezTo>
                  <a:cubicBezTo>
                    <a:pt x="910" y="149"/>
                    <a:pt x="910" y="149"/>
                    <a:pt x="910" y="150"/>
                  </a:cubicBezTo>
                  <a:cubicBezTo>
                    <a:pt x="905" y="150"/>
                    <a:pt x="900" y="154"/>
                    <a:pt x="894" y="156"/>
                  </a:cubicBezTo>
                  <a:cubicBezTo>
                    <a:pt x="887" y="158"/>
                    <a:pt x="881" y="158"/>
                    <a:pt x="876" y="161"/>
                  </a:cubicBezTo>
                  <a:cubicBezTo>
                    <a:pt x="872" y="163"/>
                    <a:pt x="870" y="169"/>
                    <a:pt x="866" y="172"/>
                  </a:cubicBezTo>
                  <a:cubicBezTo>
                    <a:pt x="862" y="175"/>
                    <a:pt x="856" y="179"/>
                    <a:pt x="851" y="182"/>
                  </a:cubicBezTo>
                  <a:cubicBezTo>
                    <a:pt x="845" y="185"/>
                    <a:pt x="837" y="185"/>
                    <a:pt x="833" y="190"/>
                  </a:cubicBezTo>
                  <a:cubicBezTo>
                    <a:pt x="838" y="199"/>
                    <a:pt x="855" y="197"/>
                    <a:pt x="863" y="203"/>
                  </a:cubicBezTo>
                  <a:cubicBezTo>
                    <a:pt x="870" y="184"/>
                    <a:pt x="902" y="181"/>
                    <a:pt x="922" y="171"/>
                  </a:cubicBezTo>
                  <a:cubicBezTo>
                    <a:pt x="928" y="168"/>
                    <a:pt x="932" y="164"/>
                    <a:pt x="938" y="162"/>
                  </a:cubicBezTo>
                  <a:cubicBezTo>
                    <a:pt x="950" y="157"/>
                    <a:pt x="985" y="157"/>
                    <a:pt x="986" y="147"/>
                  </a:cubicBezTo>
                  <a:cubicBezTo>
                    <a:pt x="987" y="140"/>
                    <a:pt x="981" y="138"/>
                    <a:pt x="973" y="138"/>
                  </a:cubicBezTo>
                  <a:moveTo>
                    <a:pt x="2907" y="126"/>
                  </a:moveTo>
                  <a:cubicBezTo>
                    <a:pt x="2905" y="126"/>
                    <a:pt x="2903" y="127"/>
                    <a:pt x="2901" y="128"/>
                  </a:cubicBezTo>
                  <a:cubicBezTo>
                    <a:pt x="2901" y="128"/>
                    <a:pt x="2901" y="128"/>
                    <a:pt x="2901" y="128"/>
                  </a:cubicBezTo>
                  <a:cubicBezTo>
                    <a:pt x="2900" y="128"/>
                    <a:pt x="2899" y="128"/>
                    <a:pt x="2898" y="128"/>
                  </a:cubicBezTo>
                  <a:cubicBezTo>
                    <a:pt x="2897" y="128"/>
                    <a:pt x="2896" y="128"/>
                    <a:pt x="2895" y="128"/>
                  </a:cubicBezTo>
                  <a:cubicBezTo>
                    <a:pt x="2890" y="128"/>
                    <a:pt x="2886" y="129"/>
                    <a:pt x="2885" y="132"/>
                  </a:cubicBezTo>
                  <a:cubicBezTo>
                    <a:pt x="2887" y="134"/>
                    <a:pt x="2888" y="139"/>
                    <a:pt x="2884" y="139"/>
                  </a:cubicBezTo>
                  <a:cubicBezTo>
                    <a:pt x="2880" y="136"/>
                    <a:pt x="2879" y="130"/>
                    <a:pt x="2872" y="128"/>
                  </a:cubicBezTo>
                  <a:cubicBezTo>
                    <a:pt x="2870" y="130"/>
                    <a:pt x="2868" y="132"/>
                    <a:pt x="2866" y="134"/>
                  </a:cubicBezTo>
                  <a:cubicBezTo>
                    <a:pt x="2866" y="138"/>
                    <a:pt x="2870" y="138"/>
                    <a:pt x="2870" y="142"/>
                  </a:cubicBezTo>
                  <a:cubicBezTo>
                    <a:pt x="2867" y="144"/>
                    <a:pt x="2862" y="150"/>
                    <a:pt x="2867" y="154"/>
                  </a:cubicBezTo>
                  <a:cubicBezTo>
                    <a:pt x="2874" y="153"/>
                    <a:pt x="2881" y="148"/>
                    <a:pt x="2888" y="148"/>
                  </a:cubicBezTo>
                  <a:cubicBezTo>
                    <a:pt x="2889" y="148"/>
                    <a:pt x="2890" y="148"/>
                    <a:pt x="2891" y="149"/>
                  </a:cubicBezTo>
                  <a:cubicBezTo>
                    <a:pt x="2891" y="150"/>
                    <a:pt x="2889" y="151"/>
                    <a:pt x="2888" y="151"/>
                  </a:cubicBezTo>
                  <a:cubicBezTo>
                    <a:pt x="2888" y="151"/>
                    <a:pt x="2887" y="151"/>
                    <a:pt x="2887" y="151"/>
                  </a:cubicBezTo>
                  <a:cubicBezTo>
                    <a:pt x="2886" y="151"/>
                    <a:pt x="2886" y="151"/>
                    <a:pt x="2885" y="151"/>
                  </a:cubicBezTo>
                  <a:cubicBezTo>
                    <a:pt x="2884" y="151"/>
                    <a:pt x="2883" y="151"/>
                    <a:pt x="2882" y="151"/>
                  </a:cubicBezTo>
                  <a:cubicBezTo>
                    <a:pt x="2883" y="155"/>
                    <a:pt x="2880" y="156"/>
                    <a:pt x="2882" y="158"/>
                  </a:cubicBezTo>
                  <a:cubicBezTo>
                    <a:pt x="2888" y="157"/>
                    <a:pt x="2893" y="155"/>
                    <a:pt x="2899" y="155"/>
                  </a:cubicBezTo>
                  <a:cubicBezTo>
                    <a:pt x="2901" y="155"/>
                    <a:pt x="2903" y="156"/>
                    <a:pt x="2906" y="156"/>
                  </a:cubicBezTo>
                  <a:cubicBezTo>
                    <a:pt x="2919" y="154"/>
                    <a:pt x="2919" y="126"/>
                    <a:pt x="2907" y="126"/>
                  </a:cubicBezTo>
                  <a:moveTo>
                    <a:pt x="2786" y="124"/>
                  </a:moveTo>
                  <a:cubicBezTo>
                    <a:pt x="2782" y="124"/>
                    <a:pt x="2778" y="126"/>
                    <a:pt x="2777" y="131"/>
                  </a:cubicBezTo>
                  <a:cubicBezTo>
                    <a:pt x="2777" y="139"/>
                    <a:pt x="2791" y="139"/>
                    <a:pt x="2790" y="149"/>
                  </a:cubicBezTo>
                  <a:cubicBezTo>
                    <a:pt x="2775" y="146"/>
                    <a:pt x="2757" y="137"/>
                    <a:pt x="2738" y="133"/>
                  </a:cubicBezTo>
                  <a:cubicBezTo>
                    <a:pt x="2733" y="141"/>
                    <a:pt x="2727" y="148"/>
                    <a:pt x="2718" y="153"/>
                  </a:cubicBezTo>
                  <a:cubicBezTo>
                    <a:pt x="2722" y="157"/>
                    <a:pt x="2727" y="158"/>
                    <a:pt x="2732" y="158"/>
                  </a:cubicBezTo>
                  <a:cubicBezTo>
                    <a:pt x="2738" y="158"/>
                    <a:pt x="2745" y="157"/>
                    <a:pt x="2751" y="155"/>
                  </a:cubicBezTo>
                  <a:cubicBezTo>
                    <a:pt x="2757" y="154"/>
                    <a:pt x="2763" y="153"/>
                    <a:pt x="2767" y="153"/>
                  </a:cubicBezTo>
                  <a:cubicBezTo>
                    <a:pt x="2768" y="153"/>
                    <a:pt x="2769" y="153"/>
                    <a:pt x="2769" y="153"/>
                  </a:cubicBezTo>
                  <a:cubicBezTo>
                    <a:pt x="2766" y="162"/>
                    <a:pt x="2748" y="158"/>
                    <a:pt x="2746" y="167"/>
                  </a:cubicBezTo>
                  <a:cubicBezTo>
                    <a:pt x="2751" y="169"/>
                    <a:pt x="2755" y="170"/>
                    <a:pt x="2759" y="170"/>
                  </a:cubicBezTo>
                  <a:cubicBezTo>
                    <a:pt x="2774" y="170"/>
                    <a:pt x="2785" y="159"/>
                    <a:pt x="2802" y="157"/>
                  </a:cubicBezTo>
                  <a:cubicBezTo>
                    <a:pt x="2802" y="157"/>
                    <a:pt x="2803" y="157"/>
                    <a:pt x="2803" y="157"/>
                  </a:cubicBezTo>
                  <a:cubicBezTo>
                    <a:pt x="2804" y="157"/>
                    <a:pt x="2805" y="157"/>
                    <a:pt x="2807" y="157"/>
                  </a:cubicBezTo>
                  <a:cubicBezTo>
                    <a:pt x="2808" y="157"/>
                    <a:pt x="2809" y="157"/>
                    <a:pt x="2810" y="157"/>
                  </a:cubicBezTo>
                  <a:cubicBezTo>
                    <a:pt x="2811" y="157"/>
                    <a:pt x="2812" y="157"/>
                    <a:pt x="2813" y="157"/>
                  </a:cubicBezTo>
                  <a:cubicBezTo>
                    <a:pt x="2823" y="154"/>
                    <a:pt x="2834" y="140"/>
                    <a:pt x="2820" y="138"/>
                  </a:cubicBezTo>
                  <a:cubicBezTo>
                    <a:pt x="2820" y="138"/>
                    <a:pt x="2820" y="138"/>
                    <a:pt x="2819" y="138"/>
                  </a:cubicBezTo>
                  <a:cubicBezTo>
                    <a:pt x="2817" y="138"/>
                    <a:pt x="2816" y="139"/>
                    <a:pt x="2815" y="140"/>
                  </a:cubicBezTo>
                  <a:cubicBezTo>
                    <a:pt x="2813" y="141"/>
                    <a:pt x="2812" y="142"/>
                    <a:pt x="2810" y="142"/>
                  </a:cubicBezTo>
                  <a:cubicBezTo>
                    <a:pt x="2810" y="142"/>
                    <a:pt x="2810" y="142"/>
                    <a:pt x="2809" y="142"/>
                  </a:cubicBezTo>
                  <a:cubicBezTo>
                    <a:pt x="2800" y="142"/>
                    <a:pt x="2800" y="128"/>
                    <a:pt x="2793" y="125"/>
                  </a:cubicBezTo>
                  <a:cubicBezTo>
                    <a:pt x="2791" y="125"/>
                    <a:pt x="2788" y="124"/>
                    <a:pt x="2786" y="124"/>
                  </a:cubicBezTo>
                  <a:moveTo>
                    <a:pt x="2752" y="123"/>
                  </a:moveTo>
                  <a:cubicBezTo>
                    <a:pt x="2749" y="123"/>
                    <a:pt x="2745" y="125"/>
                    <a:pt x="2745" y="127"/>
                  </a:cubicBezTo>
                  <a:cubicBezTo>
                    <a:pt x="2746" y="130"/>
                    <a:pt x="2748" y="131"/>
                    <a:pt x="2751" y="131"/>
                  </a:cubicBezTo>
                  <a:cubicBezTo>
                    <a:pt x="2754" y="131"/>
                    <a:pt x="2757" y="129"/>
                    <a:pt x="2757" y="126"/>
                  </a:cubicBezTo>
                  <a:cubicBezTo>
                    <a:pt x="2757" y="124"/>
                    <a:pt x="2755" y="123"/>
                    <a:pt x="2752" y="123"/>
                  </a:cubicBezTo>
                  <a:moveTo>
                    <a:pt x="2931" y="120"/>
                  </a:moveTo>
                  <a:cubicBezTo>
                    <a:pt x="2926" y="120"/>
                    <a:pt x="2921" y="122"/>
                    <a:pt x="2919" y="127"/>
                  </a:cubicBezTo>
                  <a:cubicBezTo>
                    <a:pt x="2924" y="133"/>
                    <a:pt x="2935" y="138"/>
                    <a:pt x="2946" y="138"/>
                  </a:cubicBezTo>
                  <a:cubicBezTo>
                    <a:pt x="2949" y="138"/>
                    <a:pt x="2952" y="138"/>
                    <a:pt x="2956" y="137"/>
                  </a:cubicBezTo>
                  <a:cubicBezTo>
                    <a:pt x="2961" y="142"/>
                    <a:pt x="2968" y="148"/>
                    <a:pt x="2968" y="159"/>
                  </a:cubicBezTo>
                  <a:cubicBezTo>
                    <a:pt x="2976" y="161"/>
                    <a:pt x="2983" y="166"/>
                    <a:pt x="2991" y="166"/>
                  </a:cubicBezTo>
                  <a:cubicBezTo>
                    <a:pt x="2993" y="166"/>
                    <a:pt x="2996" y="166"/>
                    <a:pt x="2999" y="164"/>
                  </a:cubicBezTo>
                  <a:cubicBezTo>
                    <a:pt x="3004" y="164"/>
                    <a:pt x="3003" y="169"/>
                    <a:pt x="3008" y="169"/>
                  </a:cubicBezTo>
                  <a:cubicBezTo>
                    <a:pt x="3023" y="165"/>
                    <a:pt x="3046" y="168"/>
                    <a:pt x="3055" y="159"/>
                  </a:cubicBezTo>
                  <a:cubicBezTo>
                    <a:pt x="3060" y="160"/>
                    <a:pt x="3058" y="167"/>
                    <a:pt x="3064" y="167"/>
                  </a:cubicBezTo>
                  <a:cubicBezTo>
                    <a:pt x="3075" y="166"/>
                    <a:pt x="3083" y="161"/>
                    <a:pt x="3093" y="161"/>
                  </a:cubicBezTo>
                  <a:cubicBezTo>
                    <a:pt x="3093" y="161"/>
                    <a:pt x="3094" y="161"/>
                    <a:pt x="3094" y="161"/>
                  </a:cubicBezTo>
                  <a:cubicBezTo>
                    <a:pt x="3098" y="153"/>
                    <a:pt x="3089" y="151"/>
                    <a:pt x="3086" y="146"/>
                  </a:cubicBezTo>
                  <a:cubicBezTo>
                    <a:pt x="3079" y="144"/>
                    <a:pt x="3071" y="143"/>
                    <a:pt x="3064" y="143"/>
                  </a:cubicBezTo>
                  <a:cubicBezTo>
                    <a:pt x="3055" y="143"/>
                    <a:pt x="3046" y="144"/>
                    <a:pt x="3036" y="145"/>
                  </a:cubicBezTo>
                  <a:cubicBezTo>
                    <a:pt x="3027" y="147"/>
                    <a:pt x="3017" y="148"/>
                    <a:pt x="3007" y="148"/>
                  </a:cubicBezTo>
                  <a:cubicBezTo>
                    <a:pt x="3005" y="148"/>
                    <a:pt x="3003" y="148"/>
                    <a:pt x="3001" y="148"/>
                  </a:cubicBezTo>
                  <a:cubicBezTo>
                    <a:pt x="2996" y="142"/>
                    <a:pt x="2985" y="144"/>
                    <a:pt x="2982" y="139"/>
                  </a:cubicBezTo>
                  <a:cubicBezTo>
                    <a:pt x="2982" y="136"/>
                    <a:pt x="2989" y="139"/>
                    <a:pt x="2991" y="137"/>
                  </a:cubicBezTo>
                  <a:cubicBezTo>
                    <a:pt x="2989" y="126"/>
                    <a:pt x="2975" y="128"/>
                    <a:pt x="2963" y="126"/>
                  </a:cubicBezTo>
                  <a:cubicBezTo>
                    <a:pt x="2953" y="125"/>
                    <a:pt x="2941" y="120"/>
                    <a:pt x="2931" y="120"/>
                  </a:cubicBezTo>
                  <a:moveTo>
                    <a:pt x="2726" y="114"/>
                  </a:moveTo>
                  <a:cubicBezTo>
                    <a:pt x="2720" y="114"/>
                    <a:pt x="2714" y="116"/>
                    <a:pt x="2707" y="117"/>
                  </a:cubicBezTo>
                  <a:cubicBezTo>
                    <a:pt x="2696" y="119"/>
                    <a:pt x="2691" y="124"/>
                    <a:pt x="2682" y="128"/>
                  </a:cubicBezTo>
                  <a:cubicBezTo>
                    <a:pt x="2668" y="134"/>
                    <a:pt x="2660" y="133"/>
                    <a:pt x="2666" y="144"/>
                  </a:cubicBezTo>
                  <a:cubicBezTo>
                    <a:pt x="2667" y="144"/>
                    <a:pt x="2668" y="144"/>
                    <a:pt x="2669" y="144"/>
                  </a:cubicBezTo>
                  <a:cubicBezTo>
                    <a:pt x="2674" y="144"/>
                    <a:pt x="2676" y="141"/>
                    <a:pt x="2681" y="141"/>
                  </a:cubicBezTo>
                  <a:cubicBezTo>
                    <a:pt x="2686" y="142"/>
                    <a:pt x="2686" y="147"/>
                    <a:pt x="2692" y="147"/>
                  </a:cubicBezTo>
                  <a:cubicBezTo>
                    <a:pt x="2692" y="147"/>
                    <a:pt x="2692" y="147"/>
                    <a:pt x="2693" y="147"/>
                  </a:cubicBezTo>
                  <a:cubicBezTo>
                    <a:pt x="2697" y="146"/>
                    <a:pt x="2696" y="141"/>
                    <a:pt x="2697" y="138"/>
                  </a:cubicBezTo>
                  <a:cubicBezTo>
                    <a:pt x="2705" y="138"/>
                    <a:pt x="2705" y="138"/>
                    <a:pt x="2705" y="138"/>
                  </a:cubicBezTo>
                  <a:cubicBezTo>
                    <a:pt x="2707" y="135"/>
                    <a:pt x="2706" y="130"/>
                    <a:pt x="2711" y="130"/>
                  </a:cubicBezTo>
                  <a:cubicBezTo>
                    <a:pt x="2715" y="131"/>
                    <a:pt x="2713" y="137"/>
                    <a:pt x="2718" y="137"/>
                  </a:cubicBezTo>
                  <a:cubicBezTo>
                    <a:pt x="2727" y="133"/>
                    <a:pt x="2733" y="128"/>
                    <a:pt x="2733" y="116"/>
                  </a:cubicBezTo>
                  <a:cubicBezTo>
                    <a:pt x="2731" y="115"/>
                    <a:pt x="2728" y="114"/>
                    <a:pt x="2726" y="114"/>
                  </a:cubicBezTo>
                  <a:moveTo>
                    <a:pt x="397" y="107"/>
                  </a:moveTo>
                  <a:cubicBezTo>
                    <a:pt x="395" y="107"/>
                    <a:pt x="393" y="108"/>
                    <a:pt x="392" y="111"/>
                  </a:cubicBezTo>
                  <a:cubicBezTo>
                    <a:pt x="391" y="115"/>
                    <a:pt x="402" y="121"/>
                    <a:pt x="409" y="122"/>
                  </a:cubicBezTo>
                  <a:cubicBezTo>
                    <a:pt x="413" y="115"/>
                    <a:pt x="403" y="107"/>
                    <a:pt x="397" y="107"/>
                  </a:cubicBezTo>
                  <a:moveTo>
                    <a:pt x="3692" y="107"/>
                  </a:moveTo>
                  <a:cubicBezTo>
                    <a:pt x="3699" y="115"/>
                    <a:pt x="3714" y="122"/>
                    <a:pt x="3727" y="123"/>
                  </a:cubicBezTo>
                  <a:cubicBezTo>
                    <a:pt x="3719" y="115"/>
                    <a:pt x="3705" y="107"/>
                    <a:pt x="3692" y="107"/>
                  </a:cubicBezTo>
                  <a:moveTo>
                    <a:pt x="2777" y="102"/>
                  </a:moveTo>
                  <a:cubicBezTo>
                    <a:pt x="2769" y="102"/>
                    <a:pt x="2760" y="105"/>
                    <a:pt x="2756" y="109"/>
                  </a:cubicBezTo>
                  <a:cubicBezTo>
                    <a:pt x="2754" y="106"/>
                    <a:pt x="2750" y="104"/>
                    <a:pt x="2745" y="104"/>
                  </a:cubicBezTo>
                  <a:cubicBezTo>
                    <a:pt x="2742" y="104"/>
                    <a:pt x="2738" y="106"/>
                    <a:pt x="2738" y="111"/>
                  </a:cubicBezTo>
                  <a:cubicBezTo>
                    <a:pt x="2740" y="112"/>
                    <a:pt x="2743" y="113"/>
                    <a:pt x="2747" y="113"/>
                  </a:cubicBezTo>
                  <a:cubicBezTo>
                    <a:pt x="2750" y="113"/>
                    <a:pt x="2754" y="112"/>
                    <a:pt x="2756" y="111"/>
                  </a:cubicBezTo>
                  <a:cubicBezTo>
                    <a:pt x="2759" y="115"/>
                    <a:pt x="2767" y="117"/>
                    <a:pt x="2775" y="117"/>
                  </a:cubicBezTo>
                  <a:cubicBezTo>
                    <a:pt x="2782" y="117"/>
                    <a:pt x="2789" y="114"/>
                    <a:pt x="2788" y="109"/>
                  </a:cubicBezTo>
                  <a:cubicBezTo>
                    <a:pt x="2788" y="104"/>
                    <a:pt x="2783" y="102"/>
                    <a:pt x="2777" y="102"/>
                  </a:cubicBezTo>
                  <a:moveTo>
                    <a:pt x="2781" y="88"/>
                  </a:moveTo>
                  <a:cubicBezTo>
                    <a:pt x="2772" y="88"/>
                    <a:pt x="2763" y="91"/>
                    <a:pt x="2760" y="97"/>
                  </a:cubicBezTo>
                  <a:cubicBezTo>
                    <a:pt x="2761" y="98"/>
                    <a:pt x="2763" y="99"/>
                    <a:pt x="2766" y="99"/>
                  </a:cubicBezTo>
                  <a:cubicBezTo>
                    <a:pt x="2768" y="99"/>
                    <a:pt x="2770" y="99"/>
                    <a:pt x="2771" y="98"/>
                  </a:cubicBezTo>
                  <a:cubicBezTo>
                    <a:pt x="2773" y="98"/>
                    <a:pt x="2775" y="98"/>
                    <a:pt x="2777" y="98"/>
                  </a:cubicBezTo>
                  <a:cubicBezTo>
                    <a:pt x="2781" y="98"/>
                    <a:pt x="2784" y="99"/>
                    <a:pt x="2786" y="102"/>
                  </a:cubicBezTo>
                  <a:cubicBezTo>
                    <a:pt x="2786" y="102"/>
                    <a:pt x="2787" y="102"/>
                    <a:pt x="2787" y="102"/>
                  </a:cubicBezTo>
                  <a:cubicBezTo>
                    <a:pt x="2794" y="102"/>
                    <a:pt x="2798" y="100"/>
                    <a:pt x="2797" y="94"/>
                  </a:cubicBezTo>
                  <a:cubicBezTo>
                    <a:pt x="2794" y="90"/>
                    <a:pt x="2788" y="88"/>
                    <a:pt x="2781" y="88"/>
                  </a:cubicBezTo>
                  <a:moveTo>
                    <a:pt x="2910" y="87"/>
                  </a:moveTo>
                  <a:cubicBezTo>
                    <a:pt x="2906" y="87"/>
                    <a:pt x="2904" y="89"/>
                    <a:pt x="2903" y="96"/>
                  </a:cubicBezTo>
                  <a:cubicBezTo>
                    <a:pt x="2906" y="98"/>
                    <a:pt x="2912" y="98"/>
                    <a:pt x="2916" y="99"/>
                  </a:cubicBezTo>
                  <a:cubicBezTo>
                    <a:pt x="2914" y="102"/>
                    <a:pt x="2908" y="101"/>
                    <a:pt x="2908" y="105"/>
                  </a:cubicBezTo>
                  <a:cubicBezTo>
                    <a:pt x="2910" y="110"/>
                    <a:pt x="2915" y="111"/>
                    <a:pt x="2921" y="111"/>
                  </a:cubicBezTo>
                  <a:cubicBezTo>
                    <a:pt x="2930" y="111"/>
                    <a:pt x="2940" y="108"/>
                    <a:pt x="2946" y="106"/>
                  </a:cubicBezTo>
                  <a:cubicBezTo>
                    <a:pt x="2943" y="100"/>
                    <a:pt x="2935" y="98"/>
                    <a:pt x="2937" y="90"/>
                  </a:cubicBezTo>
                  <a:cubicBezTo>
                    <a:pt x="2935" y="91"/>
                    <a:pt x="2933" y="91"/>
                    <a:pt x="2931" y="91"/>
                  </a:cubicBezTo>
                  <a:cubicBezTo>
                    <a:pt x="2927" y="91"/>
                    <a:pt x="2923" y="90"/>
                    <a:pt x="2920" y="89"/>
                  </a:cubicBezTo>
                  <a:cubicBezTo>
                    <a:pt x="2916" y="88"/>
                    <a:pt x="2913" y="87"/>
                    <a:pt x="2910" y="87"/>
                  </a:cubicBezTo>
                  <a:moveTo>
                    <a:pt x="436" y="116"/>
                  </a:moveTo>
                  <a:cubicBezTo>
                    <a:pt x="436" y="111"/>
                    <a:pt x="442" y="109"/>
                    <a:pt x="448" y="109"/>
                  </a:cubicBezTo>
                  <a:cubicBezTo>
                    <a:pt x="452" y="109"/>
                    <a:pt x="457" y="110"/>
                    <a:pt x="459" y="112"/>
                  </a:cubicBezTo>
                  <a:cubicBezTo>
                    <a:pt x="458" y="116"/>
                    <a:pt x="454" y="116"/>
                    <a:pt x="450" y="116"/>
                  </a:cubicBezTo>
                  <a:cubicBezTo>
                    <a:pt x="448" y="116"/>
                    <a:pt x="446" y="116"/>
                    <a:pt x="444" y="116"/>
                  </a:cubicBezTo>
                  <a:cubicBezTo>
                    <a:pt x="443" y="116"/>
                    <a:pt x="441" y="116"/>
                    <a:pt x="439" y="116"/>
                  </a:cubicBezTo>
                  <a:cubicBezTo>
                    <a:pt x="438" y="116"/>
                    <a:pt x="437" y="116"/>
                    <a:pt x="436" y="116"/>
                  </a:cubicBezTo>
                  <a:moveTo>
                    <a:pt x="455" y="85"/>
                  </a:moveTo>
                  <a:cubicBezTo>
                    <a:pt x="455" y="85"/>
                    <a:pt x="454" y="85"/>
                    <a:pt x="454" y="85"/>
                  </a:cubicBezTo>
                  <a:cubicBezTo>
                    <a:pt x="445" y="85"/>
                    <a:pt x="445" y="93"/>
                    <a:pt x="450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1" y="99"/>
                    <a:pt x="441" y="94"/>
                    <a:pt x="439" y="91"/>
                  </a:cubicBezTo>
                  <a:cubicBezTo>
                    <a:pt x="438" y="91"/>
                    <a:pt x="438" y="91"/>
                    <a:pt x="437" y="91"/>
                  </a:cubicBezTo>
                  <a:cubicBezTo>
                    <a:pt x="436" y="91"/>
                    <a:pt x="435" y="91"/>
                    <a:pt x="434" y="91"/>
                  </a:cubicBezTo>
                  <a:cubicBezTo>
                    <a:pt x="433" y="92"/>
                    <a:pt x="432" y="92"/>
                    <a:pt x="430" y="92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4"/>
                    <a:pt x="430" y="99"/>
                    <a:pt x="427" y="99"/>
                  </a:cubicBezTo>
                  <a:cubicBezTo>
                    <a:pt x="423" y="99"/>
                    <a:pt x="420" y="99"/>
                    <a:pt x="420" y="96"/>
                  </a:cubicBezTo>
                  <a:cubicBezTo>
                    <a:pt x="421" y="93"/>
                    <a:pt x="427" y="93"/>
                    <a:pt x="428" y="90"/>
                  </a:cubicBezTo>
                  <a:cubicBezTo>
                    <a:pt x="425" y="89"/>
                    <a:pt x="420" y="88"/>
                    <a:pt x="416" y="88"/>
                  </a:cubicBezTo>
                  <a:cubicBezTo>
                    <a:pt x="406" y="88"/>
                    <a:pt x="396" y="92"/>
                    <a:pt x="398" y="100"/>
                  </a:cubicBezTo>
                  <a:cubicBezTo>
                    <a:pt x="400" y="103"/>
                    <a:pt x="406" y="102"/>
                    <a:pt x="408" y="105"/>
                  </a:cubicBezTo>
                  <a:cubicBezTo>
                    <a:pt x="409" y="114"/>
                    <a:pt x="416" y="118"/>
                    <a:pt x="426" y="118"/>
                  </a:cubicBezTo>
                  <a:cubicBezTo>
                    <a:pt x="428" y="118"/>
                    <a:pt x="430" y="118"/>
                    <a:pt x="432" y="118"/>
                  </a:cubicBezTo>
                  <a:cubicBezTo>
                    <a:pt x="428" y="120"/>
                    <a:pt x="429" y="125"/>
                    <a:pt x="432" y="127"/>
                  </a:cubicBezTo>
                  <a:cubicBezTo>
                    <a:pt x="433" y="127"/>
                    <a:pt x="433" y="127"/>
                    <a:pt x="433" y="127"/>
                  </a:cubicBezTo>
                  <a:cubicBezTo>
                    <a:pt x="434" y="127"/>
                    <a:pt x="435" y="127"/>
                    <a:pt x="436" y="127"/>
                  </a:cubicBezTo>
                  <a:cubicBezTo>
                    <a:pt x="437" y="126"/>
                    <a:pt x="437" y="126"/>
                    <a:pt x="438" y="126"/>
                  </a:cubicBezTo>
                  <a:cubicBezTo>
                    <a:pt x="439" y="126"/>
                    <a:pt x="439" y="126"/>
                    <a:pt x="440" y="126"/>
                  </a:cubicBezTo>
                  <a:cubicBezTo>
                    <a:pt x="440" y="129"/>
                    <a:pt x="436" y="130"/>
                    <a:pt x="439" y="132"/>
                  </a:cubicBezTo>
                  <a:cubicBezTo>
                    <a:pt x="446" y="136"/>
                    <a:pt x="446" y="149"/>
                    <a:pt x="455" y="149"/>
                  </a:cubicBezTo>
                  <a:cubicBezTo>
                    <a:pt x="455" y="149"/>
                    <a:pt x="455" y="149"/>
                    <a:pt x="455" y="149"/>
                  </a:cubicBezTo>
                  <a:cubicBezTo>
                    <a:pt x="465" y="148"/>
                    <a:pt x="465" y="132"/>
                    <a:pt x="477" y="130"/>
                  </a:cubicBezTo>
                  <a:cubicBezTo>
                    <a:pt x="476" y="119"/>
                    <a:pt x="483" y="115"/>
                    <a:pt x="491" y="111"/>
                  </a:cubicBezTo>
                  <a:cubicBezTo>
                    <a:pt x="498" y="114"/>
                    <a:pt x="499" y="121"/>
                    <a:pt x="503" y="126"/>
                  </a:cubicBezTo>
                  <a:cubicBezTo>
                    <a:pt x="503" y="130"/>
                    <a:pt x="497" y="129"/>
                    <a:pt x="499" y="135"/>
                  </a:cubicBezTo>
                  <a:cubicBezTo>
                    <a:pt x="500" y="135"/>
                    <a:pt x="501" y="136"/>
                    <a:pt x="502" y="136"/>
                  </a:cubicBezTo>
                  <a:cubicBezTo>
                    <a:pt x="506" y="136"/>
                    <a:pt x="509" y="133"/>
                    <a:pt x="512" y="133"/>
                  </a:cubicBezTo>
                  <a:cubicBezTo>
                    <a:pt x="516" y="133"/>
                    <a:pt x="514" y="138"/>
                    <a:pt x="518" y="138"/>
                  </a:cubicBezTo>
                  <a:cubicBezTo>
                    <a:pt x="518" y="138"/>
                    <a:pt x="518" y="138"/>
                    <a:pt x="519" y="138"/>
                  </a:cubicBezTo>
                  <a:cubicBezTo>
                    <a:pt x="525" y="134"/>
                    <a:pt x="535" y="132"/>
                    <a:pt x="540" y="125"/>
                  </a:cubicBezTo>
                  <a:cubicBezTo>
                    <a:pt x="524" y="120"/>
                    <a:pt x="517" y="108"/>
                    <a:pt x="496" y="107"/>
                  </a:cubicBezTo>
                  <a:cubicBezTo>
                    <a:pt x="495" y="106"/>
                    <a:pt x="493" y="105"/>
                    <a:pt x="492" y="102"/>
                  </a:cubicBezTo>
                  <a:cubicBezTo>
                    <a:pt x="491" y="102"/>
                    <a:pt x="490" y="102"/>
                    <a:pt x="489" y="102"/>
                  </a:cubicBezTo>
                  <a:cubicBezTo>
                    <a:pt x="482" y="102"/>
                    <a:pt x="475" y="98"/>
                    <a:pt x="470" y="94"/>
                  </a:cubicBezTo>
                  <a:cubicBezTo>
                    <a:pt x="464" y="89"/>
                    <a:pt x="459" y="85"/>
                    <a:pt x="455" y="85"/>
                  </a:cubicBezTo>
                  <a:moveTo>
                    <a:pt x="804" y="81"/>
                  </a:moveTo>
                  <a:cubicBezTo>
                    <a:pt x="800" y="81"/>
                    <a:pt x="796" y="83"/>
                    <a:pt x="796" y="87"/>
                  </a:cubicBezTo>
                  <a:cubicBezTo>
                    <a:pt x="797" y="89"/>
                    <a:pt x="801" y="90"/>
                    <a:pt x="805" y="90"/>
                  </a:cubicBezTo>
                  <a:cubicBezTo>
                    <a:pt x="809" y="90"/>
                    <a:pt x="812" y="89"/>
                    <a:pt x="812" y="86"/>
                  </a:cubicBezTo>
                  <a:cubicBezTo>
                    <a:pt x="812" y="83"/>
                    <a:pt x="808" y="81"/>
                    <a:pt x="804" y="81"/>
                  </a:cubicBezTo>
                  <a:moveTo>
                    <a:pt x="888" y="80"/>
                  </a:moveTo>
                  <a:cubicBezTo>
                    <a:pt x="882" y="80"/>
                    <a:pt x="876" y="82"/>
                    <a:pt x="875" y="87"/>
                  </a:cubicBezTo>
                  <a:cubicBezTo>
                    <a:pt x="877" y="89"/>
                    <a:pt x="880" y="89"/>
                    <a:pt x="883" y="89"/>
                  </a:cubicBezTo>
                  <a:cubicBezTo>
                    <a:pt x="888" y="89"/>
                    <a:pt x="894" y="88"/>
                    <a:pt x="896" y="86"/>
                  </a:cubicBezTo>
                  <a:cubicBezTo>
                    <a:pt x="896" y="81"/>
                    <a:pt x="896" y="81"/>
                    <a:pt x="896" y="81"/>
                  </a:cubicBezTo>
                  <a:cubicBezTo>
                    <a:pt x="894" y="80"/>
                    <a:pt x="891" y="80"/>
                    <a:pt x="888" y="80"/>
                  </a:cubicBezTo>
                  <a:moveTo>
                    <a:pt x="1219" y="79"/>
                  </a:moveTo>
                  <a:cubicBezTo>
                    <a:pt x="1215" y="79"/>
                    <a:pt x="1212" y="80"/>
                    <a:pt x="1210" y="81"/>
                  </a:cubicBezTo>
                  <a:cubicBezTo>
                    <a:pt x="1211" y="89"/>
                    <a:pt x="1224" y="92"/>
                    <a:pt x="1235" y="92"/>
                  </a:cubicBezTo>
                  <a:cubicBezTo>
                    <a:pt x="1236" y="92"/>
                    <a:pt x="1236" y="92"/>
                    <a:pt x="1237" y="92"/>
                  </a:cubicBezTo>
                  <a:cubicBezTo>
                    <a:pt x="1237" y="84"/>
                    <a:pt x="1237" y="84"/>
                    <a:pt x="1237" y="84"/>
                  </a:cubicBezTo>
                  <a:cubicBezTo>
                    <a:pt x="1233" y="81"/>
                    <a:pt x="1225" y="79"/>
                    <a:pt x="1219" y="79"/>
                  </a:cubicBezTo>
                  <a:moveTo>
                    <a:pt x="2851" y="77"/>
                  </a:moveTo>
                  <a:cubicBezTo>
                    <a:pt x="2844" y="77"/>
                    <a:pt x="2837" y="79"/>
                    <a:pt x="2833" y="82"/>
                  </a:cubicBezTo>
                  <a:cubicBezTo>
                    <a:pt x="2832" y="90"/>
                    <a:pt x="2844" y="88"/>
                    <a:pt x="2849" y="91"/>
                  </a:cubicBezTo>
                  <a:cubicBezTo>
                    <a:pt x="2848" y="94"/>
                    <a:pt x="2841" y="93"/>
                    <a:pt x="2840" y="98"/>
                  </a:cubicBezTo>
                  <a:cubicBezTo>
                    <a:pt x="2842" y="100"/>
                    <a:pt x="2844" y="101"/>
                    <a:pt x="2846" y="101"/>
                  </a:cubicBezTo>
                  <a:cubicBezTo>
                    <a:pt x="2850" y="101"/>
                    <a:pt x="2855" y="99"/>
                    <a:pt x="2858" y="98"/>
                  </a:cubicBezTo>
                  <a:cubicBezTo>
                    <a:pt x="2860" y="97"/>
                    <a:pt x="2862" y="97"/>
                    <a:pt x="2864" y="97"/>
                  </a:cubicBezTo>
                  <a:cubicBezTo>
                    <a:pt x="2875" y="97"/>
                    <a:pt x="2880" y="101"/>
                    <a:pt x="2886" y="108"/>
                  </a:cubicBezTo>
                  <a:cubicBezTo>
                    <a:pt x="2886" y="108"/>
                    <a:pt x="2887" y="108"/>
                    <a:pt x="2887" y="108"/>
                  </a:cubicBezTo>
                  <a:cubicBezTo>
                    <a:pt x="2893" y="108"/>
                    <a:pt x="2897" y="107"/>
                    <a:pt x="2901" y="106"/>
                  </a:cubicBezTo>
                  <a:cubicBezTo>
                    <a:pt x="2896" y="95"/>
                    <a:pt x="2886" y="84"/>
                    <a:pt x="2871" y="84"/>
                  </a:cubicBezTo>
                  <a:cubicBezTo>
                    <a:pt x="2869" y="84"/>
                    <a:pt x="2868" y="85"/>
                    <a:pt x="2867" y="85"/>
                  </a:cubicBezTo>
                  <a:cubicBezTo>
                    <a:pt x="2865" y="79"/>
                    <a:pt x="2858" y="77"/>
                    <a:pt x="2851" y="77"/>
                  </a:cubicBezTo>
                  <a:moveTo>
                    <a:pt x="825" y="76"/>
                  </a:moveTo>
                  <a:cubicBezTo>
                    <a:pt x="820" y="76"/>
                    <a:pt x="815" y="79"/>
                    <a:pt x="818" y="84"/>
                  </a:cubicBezTo>
                  <a:cubicBezTo>
                    <a:pt x="818" y="85"/>
                    <a:pt x="821" y="86"/>
                    <a:pt x="823" y="86"/>
                  </a:cubicBezTo>
                  <a:cubicBezTo>
                    <a:pt x="825" y="86"/>
                    <a:pt x="827" y="85"/>
                    <a:pt x="829" y="85"/>
                  </a:cubicBezTo>
                  <a:cubicBezTo>
                    <a:pt x="832" y="79"/>
                    <a:pt x="829" y="76"/>
                    <a:pt x="825" y="76"/>
                  </a:cubicBezTo>
                  <a:moveTo>
                    <a:pt x="490" y="68"/>
                  </a:moveTo>
                  <a:cubicBezTo>
                    <a:pt x="483" y="73"/>
                    <a:pt x="475" y="78"/>
                    <a:pt x="472" y="86"/>
                  </a:cubicBezTo>
                  <a:cubicBezTo>
                    <a:pt x="476" y="89"/>
                    <a:pt x="482" y="90"/>
                    <a:pt x="487" y="90"/>
                  </a:cubicBezTo>
                  <a:cubicBezTo>
                    <a:pt x="488" y="90"/>
                    <a:pt x="489" y="90"/>
                    <a:pt x="489" y="90"/>
                  </a:cubicBezTo>
                  <a:cubicBezTo>
                    <a:pt x="490" y="90"/>
                    <a:pt x="491" y="90"/>
                    <a:pt x="492" y="90"/>
                  </a:cubicBezTo>
                  <a:cubicBezTo>
                    <a:pt x="495" y="90"/>
                    <a:pt x="499" y="90"/>
                    <a:pt x="502" y="91"/>
                  </a:cubicBezTo>
                  <a:cubicBezTo>
                    <a:pt x="502" y="95"/>
                    <a:pt x="496" y="93"/>
                    <a:pt x="493" y="95"/>
                  </a:cubicBezTo>
                  <a:cubicBezTo>
                    <a:pt x="496" y="101"/>
                    <a:pt x="511" y="102"/>
                    <a:pt x="522" y="102"/>
                  </a:cubicBezTo>
                  <a:cubicBezTo>
                    <a:pt x="529" y="102"/>
                    <a:pt x="539" y="103"/>
                    <a:pt x="546" y="103"/>
                  </a:cubicBezTo>
                  <a:cubicBezTo>
                    <a:pt x="547" y="103"/>
                    <a:pt x="549" y="103"/>
                    <a:pt x="550" y="103"/>
                  </a:cubicBezTo>
                  <a:cubicBezTo>
                    <a:pt x="561" y="102"/>
                    <a:pt x="567" y="91"/>
                    <a:pt x="567" y="82"/>
                  </a:cubicBezTo>
                  <a:cubicBezTo>
                    <a:pt x="557" y="81"/>
                    <a:pt x="547" y="76"/>
                    <a:pt x="538" y="76"/>
                  </a:cubicBezTo>
                  <a:cubicBezTo>
                    <a:pt x="534" y="76"/>
                    <a:pt x="530" y="77"/>
                    <a:pt x="527" y="80"/>
                  </a:cubicBezTo>
                  <a:cubicBezTo>
                    <a:pt x="524" y="79"/>
                    <a:pt x="526" y="73"/>
                    <a:pt x="524" y="71"/>
                  </a:cubicBezTo>
                  <a:cubicBezTo>
                    <a:pt x="523" y="71"/>
                    <a:pt x="522" y="70"/>
                    <a:pt x="522" y="70"/>
                  </a:cubicBezTo>
                  <a:cubicBezTo>
                    <a:pt x="515" y="70"/>
                    <a:pt x="515" y="76"/>
                    <a:pt x="512" y="79"/>
                  </a:cubicBezTo>
                  <a:cubicBezTo>
                    <a:pt x="501" y="78"/>
                    <a:pt x="497" y="71"/>
                    <a:pt x="490" y="68"/>
                  </a:cubicBezTo>
                  <a:moveTo>
                    <a:pt x="752" y="66"/>
                  </a:moveTo>
                  <a:cubicBezTo>
                    <a:pt x="743" y="66"/>
                    <a:pt x="735" y="70"/>
                    <a:pt x="732" y="77"/>
                  </a:cubicBezTo>
                  <a:cubicBezTo>
                    <a:pt x="735" y="80"/>
                    <a:pt x="739" y="81"/>
                    <a:pt x="743" y="81"/>
                  </a:cubicBezTo>
                  <a:cubicBezTo>
                    <a:pt x="752" y="81"/>
                    <a:pt x="761" y="76"/>
                    <a:pt x="761" y="68"/>
                  </a:cubicBezTo>
                  <a:cubicBezTo>
                    <a:pt x="758" y="67"/>
                    <a:pt x="755" y="66"/>
                    <a:pt x="752" y="66"/>
                  </a:cubicBezTo>
                  <a:moveTo>
                    <a:pt x="796" y="65"/>
                  </a:moveTo>
                  <a:cubicBezTo>
                    <a:pt x="792" y="65"/>
                    <a:pt x="787" y="67"/>
                    <a:pt x="783" y="68"/>
                  </a:cubicBezTo>
                  <a:cubicBezTo>
                    <a:pt x="778" y="70"/>
                    <a:pt x="773" y="72"/>
                    <a:pt x="768" y="72"/>
                  </a:cubicBezTo>
                  <a:cubicBezTo>
                    <a:pt x="767" y="72"/>
                    <a:pt x="766" y="72"/>
                    <a:pt x="766" y="72"/>
                  </a:cubicBezTo>
                  <a:cubicBezTo>
                    <a:pt x="764" y="75"/>
                    <a:pt x="762" y="76"/>
                    <a:pt x="762" y="81"/>
                  </a:cubicBezTo>
                  <a:cubicBezTo>
                    <a:pt x="765" y="84"/>
                    <a:pt x="768" y="86"/>
                    <a:pt x="771" y="86"/>
                  </a:cubicBezTo>
                  <a:cubicBezTo>
                    <a:pt x="776" y="86"/>
                    <a:pt x="780" y="82"/>
                    <a:pt x="786" y="81"/>
                  </a:cubicBezTo>
                  <a:cubicBezTo>
                    <a:pt x="789" y="80"/>
                    <a:pt x="794" y="81"/>
                    <a:pt x="796" y="80"/>
                  </a:cubicBezTo>
                  <a:cubicBezTo>
                    <a:pt x="801" y="78"/>
                    <a:pt x="804" y="71"/>
                    <a:pt x="803" y="68"/>
                  </a:cubicBezTo>
                  <a:cubicBezTo>
                    <a:pt x="801" y="66"/>
                    <a:pt x="798" y="65"/>
                    <a:pt x="796" y="65"/>
                  </a:cubicBezTo>
                  <a:moveTo>
                    <a:pt x="1237" y="62"/>
                  </a:moveTo>
                  <a:cubicBezTo>
                    <a:pt x="1228" y="64"/>
                    <a:pt x="1220" y="66"/>
                    <a:pt x="1218" y="73"/>
                  </a:cubicBezTo>
                  <a:cubicBezTo>
                    <a:pt x="1225" y="75"/>
                    <a:pt x="1230" y="79"/>
                    <a:pt x="1237" y="80"/>
                  </a:cubicBezTo>
                  <a:cubicBezTo>
                    <a:pt x="1237" y="62"/>
                    <a:pt x="1237" y="62"/>
                    <a:pt x="1237" y="62"/>
                  </a:cubicBezTo>
                  <a:moveTo>
                    <a:pt x="850" y="61"/>
                  </a:moveTo>
                  <a:cubicBezTo>
                    <a:pt x="848" y="61"/>
                    <a:pt x="845" y="62"/>
                    <a:pt x="843" y="62"/>
                  </a:cubicBezTo>
                  <a:cubicBezTo>
                    <a:pt x="843" y="68"/>
                    <a:pt x="850" y="72"/>
                    <a:pt x="856" y="72"/>
                  </a:cubicBezTo>
                  <a:cubicBezTo>
                    <a:pt x="859" y="72"/>
                    <a:pt x="862" y="71"/>
                    <a:pt x="863" y="68"/>
                  </a:cubicBezTo>
                  <a:cubicBezTo>
                    <a:pt x="861" y="64"/>
                    <a:pt x="856" y="61"/>
                    <a:pt x="850" y="61"/>
                  </a:cubicBezTo>
                  <a:moveTo>
                    <a:pt x="1205" y="54"/>
                  </a:moveTo>
                  <a:cubicBezTo>
                    <a:pt x="1200" y="54"/>
                    <a:pt x="1195" y="58"/>
                    <a:pt x="1199" y="63"/>
                  </a:cubicBezTo>
                  <a:cubicBezTo>
                    <a:pt x="1201" y="63"/>
                    <a:pt x="1203" y="64"/>
                    <a:pt x="1205" y="64"/>
                  </a:cubicBezTo>
                  <a:cubicBezTo>
                    <a:pt x="1209" y="64"/>
                    <a:pt x="1212" y="63"/>
                    <a:pt x="1213" y="60"/>
                  </a:cubicBezTo>
                  <a:cubicBezTo>
                    <a:pt x="1213" y="56"/>
                    <a:pt x="1209" y="54"/>
                    <a:pt x="1205" y="54"/>
                  </a:cubicBezTo>
                  <a:moveTo>
                    <a:pt x="941" y="54"/>
                  </a:moveTo>
                  <a:cubicBezTo>
                    <a:pt x="935" y="54"/>
                    <a:pt x="926" y="57"/>
                    <a:pt x="921" y="59"/>
                  </a:cubicBezTo>
                  <a:cubicBezTo>
                    <a:pt x="919" y="61"/>
                    <a:pt x="922" y="63"/>
                    <a:pt x="920" y="65"/>
                  </a:cubicBezTo>
                  <a:cubicBezTo>
                    <a:pt x="916" y="67"/>
                    <a:pt x="913" y="67"/>
                    <a:pt x="910" y="67"/>
                  </a:cubicBezTo>
                  <a:cubicBezTo>
                    <a:pt x="908" y="67"/>
                    <a:pt x="907" y="67"/>
                    <a:pt x="905" y="67"/>
                  </a:cubicBezTo>
                  <a:cubicBezTo>
                    <a:pt x="903" y="67"/>
                    <a:pt x="901" y="66"/>
                    <a:pt x="899" y="66"/>
                  </a:cubicBezTo>
                  <a:cubicBezTo>
                    <a:pt x="896" y="66"/>
                    <a:pt x="894" y="67"/>
                    <a:pt x="891" y="68"/>
                  </a:cubicBezTo>
                  <a:cubicBezTo>
                    <a:pt x="891" y="76"/>
                    <a:pt x="895" y="79"/>
                    <a:pt x="901" y="79"/>
                  </a:cubicBezTo>
                  <a:cubicBezTo>
                    <a:pt x="909" y="79"/>
                    <a:pt x="920" y="73"/>
                    <a:pt x="925" y="70"/>
                  </a:cubicBezTo>
                  <a:cubicBezTo>
                    <a:pt x="927" y="71"/>
                    <a:pt x="930" y="71"/>
                    <a:pt x="932" y="71"/>
                  </a:cubicBezTo>
                  <a:cubicBezTo>
                    <a:pt x="938" y="71"/>
                    <a:pt x="944" y="67"/>
                    <a:pt x="952" y="66"/>
                  </a:cubicBezTo>
                  <a:cubicBezTo>
                    <a:pt x="953" y="57"/>
                    <a:pt x="948" y="54"/>
                    <a:pt x="941" y="54"/>
                  </a:cubicBezTo>
                  <a:moveTo>
                    <a:pt x="882" y="47"/>
                  </a:moveTo>
                  <a:cubicBezTo>
                    <a:pt x="872" y="47"/>
                    <a:pt x="860" y="52"/>
                    <a:pt x="860" y="61"/>
                  </a:cubicBezTo>
                  <a:cubicBezTo>
                    <a:pt x="864" y="67"/>
                    <a:pt x="872" y="68"/>
                    <a:pt x="875" y="74"/>
                  </a:cubicBezTo>
                  <a:cubicBezTo>
                    <a:pt x="864" y="76"/>
                    <a:pt x="852" y="76"/>
                    <a:pt x="848" y="84"/>
                  </a:cubicBezTo>
                  <a:cubicBezTo>
                    <a:pt x="850" y="86"/>
                    <a:pt x="852" y="86"/>
                    <a:pt x="854" y="86"/>
                  </a:cubicBezTo>
                  <a:cubicBezTo>
                    <a:pt x="856" y="86"/>
                    <a:pt x="859" y="85"/>
                    <a:pt x="861" y="84"/>
                  </a:cubicBezTo>
                  <a:cubicBezTo>
                    <a:pt x="864" y="83"/>
                    <a:pt x="867" y="82"/>
                    <a:pt x="870" y="82"/>
                  </a:cubicBezTo>
                  <a:cubicBezTo>
                    <a:pt x="872" y="82"/>
                    <a:pt x="873" y="82"/>
                    <a:pt x="875" y="83"/>
                  </a:cubicBezTo>
                  <a:cubicBezTo>
                    <a:pt x="879" y="77"/>
                    <a:pt x="884" y="73"/>
                    <a:pt x="887" y="68"/>
                  </a:cubicBezTo>
                  <a:cubicBezTo>
                    <a:pt x="882" y="64"/>
                    <a:pt x="872" y="64"/>
                    <a:pt x="868" y="60"/>
                  </a:cubicBezTo>
                  <a:cubicBezTo>
                    <a:pt x="872" y="54"/>
                    <a:pt x="889" y="58"/>
                    <a:pt x="887" y="48"/>
                  </a:cubicBezTo>
                  <a:cubicBezTo>
                    <a:pt x="886" y="47"/>
                    <a:pt x="884" y="47"/>
                    <a:pt x="882" y="47"/>
                  </a:cubicBezTo>
                  <a:moveTo>
                    <a:pt x="929" y="45"/>
                  </a:moveTo>
                  <a:cubicBezTo>
                    <a:pt x="926" y="45"/>
                    <a:pt x="923" y="47"/>
                    <a:pt x="924" y="52"/>
                  </a:cubicBezTo>
                  <a:cubicBezTo>
                    <a:pt x="925" y="53"/>
                    <a:pt x="927" y="53"/>
                    <a:pt x="929" y="53"/>
                  </a:cubicBezTo>
                  <a:cubicBezTo>
                    <a:pt x="929" y="53"/>
                    <a:pt x="930" y="53"/>
                    <a:pt x="930" y="53"/>
                  </a:cubicBezTo>
                  <a:cubicBezTo>
                    <a:pt x="931" y="53"/>
                    <a:pt x="931" y="53"/>
                    <a:pt x="932" y="53"/>
                  </a:cubicBezTo>
                  <a:cubicBezTo>
                    <a:pt x="932" y="53"/>
                    <a:pt x="933" y="53"/>
                    <a:pt x="933" y="53"/>
                  </a:cubicBezTo>
                  <a:cubicBezTo>
                    <a:pt x="936" y="48"/>
                    <a:pt x="933" y="45"/>
                    <a:pt x="929" y="45"/>
                  </a:cubicBezTo>
                  <a:moveTo>
                    <a:pt x="2955" y="34"/>
                  </a:moveTo>
                  <a:cubicBezTo>
                    <a:pt x="2951" y="34"/>
                    <a:pt x="2948" y="35"/>
                    <a:pt x="2947" y="38"/>
                  </a:cubicBezTo>
                  <a:cubicBezTo>
                    <a:pt x="2947" y="42"/>
                    <a:pt x="2956" y="39"/>
                    <a:pt x="2956" y="44"/>
                  </a:cubicBezTo>
                  <a:cubicBezTo>
                    <a:pt x="2955" y="45"/>
                    <a:pt x="2954" y="45"/>
                    <a:pt x="2953" y="45"/>
                  </a:cubicBezTo>
                  <a:cubicBezTo>
                    <a:pt x="2952" y="45"/>
                    <a:pt x="2951" y="45"/>
                    <a:pt x="2950" y="44"/>
                  </a:cubicBezTo>
                  <a:cubicBezTo>
                    <a:pt x="2949" y="44"/>
                    <a:pt x="2949" y="44"/>
                    <a:pt x="2948" y="44"/>
                  </a:cubicBezTo>
                  <a:cubicBezTo>
                    <a:pt x="2947" y="44"/>
                    <a:pt x="2946" y="44"/>
                    <a:pt x="2946" y="45"/>
                  </a:cubicBezTo>
                  <a:cubicBezTo>
                    <a:pt x="2943" y="47"/>
                    <a:pt x="2948" y="51"/>
                    <a:pt x="2944" y="53"/>
                  </a:cubicBezTo>
                  <a:cubicBezTo>
                    <a:pt x="2943" y="53"/>
                    <a:pt x="2942" y="53"/>
                    <a:pt x="2940" y="53"/>
                  </a:cubicBezTo>
                  <a:cubicBezTo>
                    <a:pt x="2934" y="53"/>
                    <a:pt x="2930" y="54"/>
                    <a:pt x="2928" y="58"/>
                  </a:cubicBezTo>
                  <a:cubicBezTo>
                    <a:pt x="2927" y="62"/>
                    <a:pt x="2930" y="61"/>
                    <a:pt x="2930" y="64"/>
                  </a:cubicBezTo>
                  <a:cubicBezTo>
                    <a:pt x="2929" y="67"/>
                    <a:pt x="2924" y="66"/>
                    <a:pt x="2925" y="70"/>
                  </a:cubicBezTo>
                  <a:cubicBezTo>
                    <a:pt x="2927" y="76"/>
                    <a:pt x="2932" y="77"/>
                    <a:pt x="2938" y="77"/>
                  </a:cubicBezTo>
                  <a:cubicBezTo>
                    <a:pt x="2942" y="77"/>
                    <a:pt x="2945" y="77"/>
                    <a:pt x="2949" y="76"/>
                  </a:cubicBezTo>
                  <a:cubicBezTo>
                    <a:pt x="2953" y="76"/>
                    <a:pt x="2957" y="75"/>
                    <a:pt x="2960" y="75"/>
                  </a:cubicBezTo>
                  <a:cubicBezTo>
                    <a:pt x="2964" y="75"/>
                    <a:pt x="2968" y="76"/>
                    <a:pt x="2971" y="79"/>
                  </a:cubicBezTo>
                  <a:cubicBezTo>
                    <a:pt x="2970" y="82"/>
                    <a:pt x="2968" y="83"/>
                    <a:pt x="2965" y="83"/>
                  </a:cubicBezTo>
                  <a:cubicBezTo>
                    <a:pt x="2961" y="83"/>
                    <a:pt x="2956" y="81"/>
                    <a:pt x="2952" y="80"/>
                  </a:cubicBezTo>
                  <a:cubicBezTo>
                    <a:pt x="2951" y="81"/>
                    <a:pt x="2951" y="84"/>
                    <a:pt x="2949" y="85"/>
                  </a:cubicBezTo>
                  <a:cubicBezTo>
                    <a:pt x="2951" y="93"/>
                    <a:pt x="2964" y="99"/>
                    <a:pt x="2976" y="99"/>
                  </a:cubicBezTo>
                  <a:cubicBezTo>
                    <a:pt x="2981" y="99"/>
                    <a:pt x="2987" y="98"/>
                    <a:pt x="2991" y="96"/>
                  </a:cubicBezTo>
                  <a:cubicBezTo>
                    <a:pt x="2995" y="97"/>
                    <a:pt x="2996" y="101"/>
                    <a:pt x="3002" y="101"/>
                  </a:cubicBezTo>
                  <a:cubicBezTo>
                    <a:pt x="3010" y="98"/>
                    <a:pt x="2998" y="88"/>
                    <a:pt x="3007" y="85"/>
                  </a:cubicBezTo>
                  <a:cubicBezTo>
                    <a:pt x="3010" y="86"/>
                    <a:pt x="3009" y="90"/>
                    <a:pt x="3014" y="90"/>
                  </a:cubicBezTo>
                  <a:cubicBezTo>
                    <a:pt x="3021" y="87"/>
                    <a:pt x="3028" y="84"/>
                    <a:pt x="3029" y="76"/>
                  </a:cubicBezTo>
                  <a:cubicBezTo>
                    <a:pt x="3016" y="76"/>
                    <a:pt x="3019" y="63"/>
                    <a:pt x="3006" y="63"/>
                  </a:cubicBezTo>
                  <a:cubicBezTo>
                    <a:pt x="3004" y="63"/>
                    <a:pt x="3003" y="63"/>
                    <a:pt x="3001" y="63"/>
                  </a:cubicBezTo>
                  <a:cubicBezTo>
                    <a:pt x="2993" y="55"/>
                    <a:pt x="2978" y="53"/>
                    <a:pt x="2976" y="41"/>
                  </a:cubicBezTo>
                  <a:cubicBezTo>
                    <a:pt x="2971" y="39"/>
                    <a:pt x="2962" y="34"/>
                    <a:pt x="2955" y="34"/>
                  </a:cubicBezTo>
                  <a:moveTo>
                    <a:pt x="3075" y="120"/>
                  </a:moveTo>
                  <a:cubicBezTo>
                    <a:pt x="3073" y="120"/>
                    <a:pt x="3070" y="120"/>
                    <a:pt x="3069" y="119"/>
                  </a:cubicBezTo>
                  <a:cubicBezTo>
                    <a:pt x="3065" y="113"/>
                    <a:pt x="3071" y="111"/>
                    <a:pt x="3077" y="111"/>
                  </a:cubicBezTo>
                  <a:cubicBezTo>
                    <a:pt x="3082" y="111"/>
                    <a:pt x="3088" y="113"/>
                    <a:pt x="3087" y="118"/>
                  </a:cubicBezTo>
                  <a:cubicBezTo>
                    <a:pt x="3085" y="119"/>
                    <a:pt x="3080" y="120"/>
                    <a:pt x="3075" y="120"/>
                  </a:cubicBezTo>
                  <a:moveTo>
                    <a:pt x="3192" y="43"/>
                  </a:moveTo>
                  <a:cubicBezTo>
                    <a:pt x="3189" y="43"/>
                    <a:pt x="3186" y="42"/>
                    <a:pt x="3184" y="41"/>
                  </a:cubicBezTo>
                  <a:cubicBezTo>
                    <a:pt x="3191" y="36"/>
                    <a:pt x="3198" y="31"/>
                    <a:pt x="3208" y="31"/>
                  </a:cubicBezTo>
                  <a:cubicBezTo>
                    <a:pt x="3211" y="31"/>
                    <a:pt x="3215" y="32"/>
                    <a:pt x="3218" y="33"/>
                  </a:cubicBezTo>
                  <a:cubicBezTo>
                    <a:pt x="3213" y="37"/>
                    <a:pt x="3201" y="43"/>
                    <a:pt x="3192" y="43"/>
                  </a:cubicBezTo>
                  <a:moveTo>
                    <a:pt x="3137" y="10"/>
                  </a:moveTo>
                  <a:cubicBezTo>
                    <a:pt x="3133" y="12"/>
                    <a:pt x="3131" y="16"/>
                    <a:pt x="3126" y="17"/>
                  </a:cubicBezTo>
                  <a:cubicBezTo>
                    <a:pt x="3122" y="15"/>
                    <a:pt x="3118" y="14"/>
                    <a:pt x="3114" y="14"/>
                  </a:cubicBezTo>
                  <a:cubicBezTo>
                    <a:pt x="3104" y="14"/>
                    <a:pt x="3092" y="19"/>
                    <a:pt x="3081" y="19"/>
                  </a:cubicBezTo>
                  <a:cubicBezTo>
                    <a:pt x="3079" y="20"/>
                    <a:pt x="3080" y="25"/>
                    <a:pt x="3077" y="25"/>
                  </a:cubicBezTo>
                  <a:cubicBezTo>
                    <a:pt x="3071" y="23"/>
                    <a:pt x="3065" y="19"/>
                    <a:pt x="3058" y="19"/>
                  </a:cubicBezTo>
                  <a:cubicBezTo>
                    <a:pt x="3055" y="19"/>
                    <a:pt x="3053" y="20"/>
                    <a:pt x="3050" y="22"/>
                  </a:cubicBezTo>
                  <a:cubicBezTo>
                    <a:pt x="3045" y="19"/>
                    <a:pt x="3041" y="16"/>
                    <a:pt x="3033" y="16"/>
                  </a:cubicBezTo>
                  <a:cubicBezTo>
                    <a:pt x="3033" y="16"/>
                    <a:pt x="3032" y="16"/>
                    <a:pt x="3031" y="16"/>
                  </a:cubicBezTo>
                  <a:cubicBezTo>
                    <a:pt x="3028" y="21"/>
                    <a:pt x="3024" y="23"/>
                    <a:pt x="3020" y="23"/>
                  </a:cubicBezTo>
                  <a:cubicBezTo>
                    <a:pt x="3017" y="23"/>
                    <a:pt x="3015" y="22"/>
                    <a:pt x="3012" y="22"/>
                  </a:cubicBezTo>
                  <a:cubicBezTo>
                    <a:pt x="3010" y="22"/>
                    <a:pt x="3007" y="21"/>
                    <a:pt x="3004" y="21"/>
                  </a:cubicBezTo>
                  <a:cubicBezTo>
                    <a:pt x="3003" y="21"/>
                    <a:pt x="3001" y="21"/>
                    <a:pt x="3000" y="22"/>
                  </a:cubicBezTo>
                  <a:cubicBezTo>
                    <a:pt x="2996" y="22"/>
                    <a:pt x="2992" y="26"/>
                    <a:pt x="2989" y="26"/>
                  </a:cubicBezTo>
                  <a:cubicBezTo>
                    <a:pt x="2988" y="26"/>
                    <a:pt x="2987" y="26"/>
                    <a:pt x="2986" y="26"/>
                  </a:cubicBezTo>
                  <a:cubicBezTo>
                    <a:pt x="2985" y="26"/>
                    <a:pt x="2984" y="26"/>
                    <a:pt x="2983" y="26"/>
                  </a:cubicBezTo>
                  <a:cubicBezTo>
                    <a:pt x="2982" y="26"/>
                    <a:pt x="2980" y="26"/>
                    <a:pt x="2979" y="26"/>
                  </a:cubicBezTo>
                  <a:cubicBezTo>
                    <a:pt x="2977" y="26"/>
                    <a:pt x="2975" y="26"/>
                    <a:pt x="2974" y="29"/>
                  </a:cubicBezTo>
                  <a:cubicBezTo>
                    <a:pt x="2975" y="33"/>
                    <a:pt x="2979" y="34"/>
                    <a:pt x="2983" y="34"/>
                  </a:cubicBezTo>
                  <a:cubicBezTo>
                    <a:pt x="2985" y="34"/>
                    <a:pt x="2986" y="34"/>
                    <a:pt x="2987" y="34"/>
                  </a:cubicBezTo>
                  <a:cubicBezTo>
                    <a:pt x="2988" y="34"/>
                    <a:pt x="2989" y="34"/>
                    <a:pt x="2991" y="34"/>
                  </a:cubicBezTo>
                  <a:cubicBezTo>
                    <a:pt x="2993" y="34"/>
                    <a:pt x="2995" y="34"/>
                    <a:pt x="2997" y="35"/>
                  </a:cubicBezTo>
                  <a:cubicBezTo>
                    <a:pt x="2993" y="41"/>
                    <a:pt x="2998" y="47"/>
                    <a:pt x="3000" y="52"/>
                  </a:cubicBezTo>
                  <a:cubicBezTo>
                    <a:pt x="3003" y="55"/>
                    <a:pt x="3007" y="55"/>
                    <a:pt x="3010" y="55"/>
                  </a:cubicBezTo>
                  <a:cubicBezTo>
                    <a:pt x="3015" y="55"/>
                    <a:pt x="3020" y="53"/>
                    <a:pt x="3025" y="51"/>
                  </a:cubicBezTo>
                  <a:cubicBezTo>
                    <a:pt x="3029" y="48"/>
                    <a:pt x="3034" y="46"/>
                    <a:pt x="3038" y="46"/>
                  </a:cubicBezTo>
                  <a:cubicBezTo>
                    <a:pt x="3039" y="46"/>
                    <a:pt x="3041" y="46"/>
                    <a:pt x="3042" y="47"/>
                  </a:cubicBezTo>
                  <a:cubicBezTo>
                    <a:pt x="3035" y="49"/>
                    <a:pt x="3026" y="50"/>
                    <a:pt x="3026" y="60"/>
                  </a:cubicBezTo>
                  <a:cubicBezTo>
                    <a:pt x="3037" y="59"/>
                    <a:pt x="3046" y="54"/>
                    <a:pt x="3056" y="54"/>
                  </a:cubicBezTo>
                  <a:cubicBezTo>
                    <a:pt x="3059" y="54"/>
                    <a:pt x="3062" y="55"/>
                    <a:pt x="3065" y="56"/>
                  </a:cubicBezTo>
                  <a:cubicBezTo>
                    <a:pt x="3076" y="53"/>
                    <a:pt x="3090" y="52"/>
                    <a:pt x="3088" y="38"/>
                  </a:cubicBezTo>
                  <a:cubicBezTo>
                    <a:pt x="3090" y="37"/>
                    <a:pt x="3093" y="35"/>
                    <a:pt x="3095" y="35"/>
                  </a:cubicBezTo>
                  <a:cubicBezTo>
                    <a:pt x="3096" y="35"/>
                    <a:pt x="3097" y="36"/>
                    <a:pt x="3098" y="36"/>
                  </a:cubicBezTo>
                  <a:cubicBezTo>
                    <a:pt x="3099" y="40"/>
                    <a:pt x="3093" y="39"/>
                    <a:pt x="3094" y="44"/>
                  </a:cubicBezTo>
                  <a:cubicBezTo>
                    <a:pt x="3095" y="47"/>
                    <a:pt x="3102" y="46"/>
                    <a:pt x="3101" y="51"/>
                  </a:cubicBezTo>
                  <a:cubicBezTo>
                    <a:pt x="3091" y="57"/>
                    <a:pt x="3076" y="59"/>
                    <a:pt x="3066" y="64"/>
                  </a:cubicBezTo>
                  <a:cubicBezTo>
                    <a:pt x="3068" y="70"/>
                    <a:pt x="3077" y="70"/>
                    <a:pt x="3079" y="75"/>
                  </a:cubicBezTo>
                  <a:cubicBezTo>
                    <a:pt x="3067" y="75"/>
                    <a:pt x="3057" y="62"/>
                    <a:pt x="3042" y="62"/>
                  </a:cubicBezTo>
                  <a:cubicBezTo>
                    <a:pt x="3041" y="62"/>
                    <a:pt x="3039" y="62"/>
                    <a:pt x="3037" y="62"/>
                  </a:cubicBezTo>
                  <a:cubicBezTo>
                    <a:pt x="3034" y="63"/>
                    <a:pt x="3028" y="67"/>
                    <a:pt x="3028" y="70"/>
                  </a:cubicBezTo>
                  <a:cubicBezTo>
                    <a:pt x="3027" y="79"/>
                    <a:pt x="3051" y="79"/>
                    <a:pt x="3055" y="87"/>
                  </a:cubicBezTo>
                  <a:cubicBezTo>
                    <a:pt x="3044" y="92"/>
                    <a:pt x="3026" y="89"/>
                    <a:pt x="3015" y="96"/>
                  </a:cubicBezTo>
                  <a:cubicBezTo>
                    <a:pt x="3015" y="99"/>
                    <a:pt x="3014" y="100"/>
                    <a:pt x="3015" y="103"/>
                  </a:cubicBezTo>
                  <a:cubicBezTo>
                    <a:pt x="3022" y="102"/>
                    <a:pt x="3031" y="99"/>
                    <a:pt x="3037" y="99"/>
                  </a:cubicBezTo>
                  <a:cubicBezTo>
                    <a:pt x="3038" y="99"/>
                    <a:pt x="3040" y="99"/>
                    <a:pt x="3041" y="99"/>
                  </a:cubicBezTo>
                  <a:cubicBezTo>
                    <a:pt x="3041" y="105"/>
                    <a:pt x="3034" y="104"/>
                    <a:pt x="3035" y="110"/>
                  </a:cubicBezTo>
                  <a:cubicBezTo>
                    <a:pt x="3037" y="114"/>
                    <a:pt x="3039" y="115"/>
                    <a:pt x="3041" y="115"/>
                  </a:cubicBezTo>
                  <a:cubicBezTo>
                    <a:pt x="3044" y="115"/>
                    <a:pt x="3047" y="114"/>
                    <a:pt x="3050" y="112"/>
                  </a:cubicBezTo>
                  <a:cubicBezTo>
                    <a:pt x="3052" y="111"/>
                    <a:pt x="3055" y="110"/>
                    <a:pt x="3057" y="110"/>
                  </a:cubicBezTo>
                  <a:cubicBezTo>
                    <a:pt x="3058" y="110"/>
                    <a:pt x="3058" y="110"/>
                    <a:pt x="3059" y="110"/>
                  </a:cubicBezTo>
                  <a:cubicBezTo>
                    <a:pt x="3058" y="117"/>
                    <a:pt x="3048" y="118"/>
                    <a:pt x="3041" y="121"/>
                  </a:cubicBezTo>
                  <a:cubicBezTo>
                    <a:pt x="3031" y="117"/>
                    <a:pt x="3026" y="105"/>
                    <a:pt x="3013" y="105"/>
                  </a:cubicBezTo>
                  <a:cubicBezTo>
                    <a:pt x="3010" y="105"/>
                    <a:pt x="3008" y="106"/>
                    <a:pt x="3004" y="107"/>
                  </a:cubicBezTo>
                  <a:cubicBezTo>
                    <a:pt x="3003" y="114"/>
                    <a:pt x="3013" y="112"/>
                    <a:pt x="3013" y="118"/>
                  </a:cubicBezTo>
                  <a:cubicBezTo>
                    <a:pt x="3007" y="121"/>
                    <a:pt x="2996" y="122"/>
                    <a:pt x="2994" y="129"/>
                  </a:cubicBezTo>
                  <a:cubicBezTo>
                    <a:pt x="2996" y="133"/>
                    <a:pt x="3000" y="134"/>
                    <a:pt x="3005" y="134"/>
                  </a:cubicBezTo>
                  <a:cubicBezTo>
                    <a:pt x="3009" y="134"/>
                    <a:pt x="3014" y="133"/>
                    <a:pt x="3018" y="132"/>
                  </a:cubicBezTo>
                  <a:cubicBezTo>
                    <a:pt x="3024" y="134"/>
                    <a:pt x="3029" y="137"/>
                    <a:pt x="3036" y="138"/>
                  </a:cubicBezTo>
                  <a:cubicBezTo>
                    <a:pt x="3043" y="133"/>
                    <a:pt x="3051" y="132"/>
                    <a:pt x="3060" y="132"/>
                  </a:cubicBezTo>
                  <a:cubicBezTo>
                    <a:pt x="3064" y="132"/>
                    <a:pt x="3069" y="133"/>
                    <a:pt x="3074" y="133"/>
                  </a:cubicBezTo>
                  <a:cubicBezTo>
                    <a:pt x="3079" y="133"/>
                    <a:pt x="3084" y="134"/>
                    <a:pt x="3089" y="134"/>
                  </a:cubicBezTo>
                  <a:cubicBezTo>
                    <a:pt x="3098" y="134"/>
                    <a:pt x="3107" y="132"/>
                    <a:pt x="3115" y="127"/>
                  </a:cubicBezTo>
                  <a:cubicBezTo>
                    <a:pt x="3114" y="118"/>
                    <a:pt x="3093" y="125"/>
                    <a:pt x="3094" y="113"/>
                  </a:cubicBezTo>
                  <a:cubicBezTo>
                    <a:pt x="3095" y="114"/>
                    <a:pt x="3097" y="114"/>
                    <a:pt x="3098" y="114"/>
                  </a:cubicBezTo>
                  <a:cubicBezTo>
                    <a:pt x="3105" y="114"/>
                    <a:pt x="3108" y="107"/>
                    <a:pt x="3114" y="105"/>
                  </a:cubicBezTo>
                  <a:cubicBezTo>
                    <a:pt x="3115" y="105"/>
                    <a:pt x="3117" y="104"/>
                    <a:pt x="3118" y="104"/>
                  </a:cubicBezTo>
                  <a:cubicBezTo>
                    <a:pt x="3119" y="104"/>
                    <a:pt x="3120" y="104"/>
                    <a:pt x="3120" y="105"/>
                  </a:cubicBezTo>
                  <a:cubicBezTo>
                    <a:pt x="3121" y="105"/>
                    <a:pt x="3122" y="105"/>
                    <a:pt x="3122" y="105"/>
                  </a:cubicBezTo>
                  <a:cubicBezTo>
                    <a:pt x="3125" y="105"/>
                    <a:pt x="3128" y="104"/>
                    <a:pt x="3131" y="101"/>
                  </a:cubicBezTo>
                  <a:cubicBezTo>
                    <a:pt x="3131" y="98"/>
                    <a:pt x="3127" y="98"/>
                    <a:pt x="3127" y="95"/>
                  </a:cubicBezTo>
                  <a:cubicBezTo>
                    <a:pt x="3132" y="93"/>
                    <a:pt x="3139" y="94"/>
                    <a:pt x="3139" y="89"/>
                  </a:cubicBezTo>
                  <a:cubicBezTo>
                    <a:pt x="3137" y="83"/>
                    <a:pt x="3123" y="87"/>
                    <a:pt x="3122" y="80"/>
                  </a:cubicBezTo>
                  <a:cubicBezTo>
                    <a:pt x="3123" y="78"/>
                    <a:pt x="3124" y="76"/>
                    <a:pt x="3127" y="75"/>
                  </a:cubicBezTo>
                  <a:cubicBezTo>
                    <a:pt x="3132" y="76"/>
                    <a:pt x="3133" y="79"/>
                    <a:pt x="3139" y="79"/>
                  </a:cubicBezTo>
                  <a:cubicBezTo>
                    <a:pt x="3139" y="79"/>
                    <a:pt x="3140" y="79"/>
                    <a:pt x="3141" y="79"/>
                  </a:cubicBezTo>
                  <a:cubicBezTo>
                    <a:pt x="3141" y="75"/>
                    <a:pt x="3135" y="75"/>
                    <a:pt x="3137" y="70"/>
                  </a:cubicBezTo>
                  <a:cubicBezTo>
                    <a:pt x="3139" y="69"/>
                    <a:pt x="3141" y="69"/>
                    <a:pt x="3142" y="69"/>
                  </a:cubicBezTo>
                  <a:cubicBezTo>
                    <a:pt x="3147" y="69"/>
                    <a:pt x="3151" y="70"/>
                    <a:pt x="3155" y="71"/>
                  </a:cubicBezTo>
                  <a:cubicBezTo>
                    <a:pt x="3159" y="73"/>
                    <a:pt x="3163" y="74"/>
                    <a:pt x="3167" y="74"/>
                  </a:cubicBezTo>
                  <a:cubicBezTo>
                    <a:pt x="3168" y="74"/>
                    <a:pt x="3169" y="74"/>
                    <a:pt x="3170" y="73"/>
                  </a:cubicBezTo>
                  <a:cubicBezTo>
                    <a:pt x="3173" y="71"/>
                    <a:pt x="3171" y="67"/>
                    <a:pt x="3170" y="64"/>
                  </a:cubicBezTo>
                  <a:cubicBezTo>
                    <a:pt x="3173" y="63"/>
                    <a:pt x="3177" y="63"/>
                    <a:pt x="3178" y="61"/>
                  </a:cubicBezTo>
                  <a:cubicBezTo>
                    <a:pt x="3180" y="59"/>
                    <a:pt x="3176" y="55"/>
                    <a:pt x="3182" y="54"/>
                  </a:cubicBezTo>
                  <a:cubicBezTo>
                    <a:pt x="3182" y="54"/>
                    <a:pt x="3183" y="53"/>
                    <a:pt x="3184" y="53"/>
                  </a:cubicBezTo>
                  <a:cubicBezTo>
                    <a:pt x="3187" y="53"/>
                    <a:pt x="3191" y="55"/>
                    <a:pt x="3194" y="55"/>
                  </a:cubicBezTo>
                  <a:cubicBezTo>
                    <a:pt x="3203" y="43"/>
                    <a:pt x="3227" y="44"/>
                    <a:pt x="3235" y="32"/>
                  </a:cubicBezTo>
                  <a:cubicBezTo>
                    <a:pt x="3234" y="32"/>
                    <a:pt x="3233" y="31"/>
                    <a:pt x="3232" y="31"/>
                  </a:cubicBezTo>
                  <a:cubicBezTo>
                    <a:pt x="3230" y="31"/>
                    <a:pt x="3229" y="32"/>
                    <a:pt x="3227" y="33"/>
                  </a:cubicBezTo>
                  <a:cubicBezTo>
                    <a:pt x="3226" y="33"/>
                    <a:pt x="3224" y="34"/>
                    <a:pt x="3223" y="34"/>
                  </a:cubicBezTo>
                  <a:cubicBezTo>
                    <a:pt x="3222" y="34"/>
                    <a:pt x="3221" y="33"/>
                    <a:pt x="3220" y="33"/>
                  </a:cubicBezTo>
                  <a:cubicBezTo>
                    <a:pt x="3228" y="22"/>
                    <a:pt x="3260" y="34"/>
                    <a:pt x="3266" y="20"/>
                  </a:cubicBezTo>
                  <a:cubicBezTo>
                    <a:pt x="3253" y="15"/>
                    <a:pt x="3238" y="13"/>
                    <a:pt x="3222" y="13"/>
                  </a:cubicBezTo>
                  <a:cubicBezTo>
                    <a:pt x="3214" y="13"/>
                    <a:pt x="3206" y="14"/>
                    <a:pt x="3198" y="14"/>
                  </a:cubicBezTo>
                  <a:cubicBezTo>
                    <a:pt x="3190" y="14"/>
                    <a:pt x="3182" y="15"/>
                    <a:pt x="3175" y="15"/>
                  </a:cubicBezTo>
                  <a:cubicBezTo>
                    <a:pt x="3161" y="15"/>
                    <a:pt x="3148" y="14"/>
                    <a:pt x="3137" y="10"/>
                  </a:cubicBezTo>
                  <a:moveTo>
                    <a:pt x="3537" y="345"/>
                  </a:moveTo>
                  <a:cubicBezTo>
                    <a:pt x="3513" y="345"/>
                    <a:pt x="3486" y="343"/>
                    <a:pt x="3468" y="336"/>
                  </a:cubicBezTo>
                  <a:cubicBezTo>
                    <a:pt x="3467" y="329"/>
                    <a:pt x="3475" y="329"/>
                    <a:pt x="3476" y="324"/>
                  </a:cubicBezTo>
                  <a:cubicBezTo>
                    <a:pt x="3476" y="318"/>
                    <a:pt x="3472" y="312"/>
                    <a:pt x="3473" y="309"/>
                  </a:cubicBezTo>
                  <a:cubicBezTo>
                    <a:pt x="3473" y="308"/>
                    <a:pt x="3473" y="307"/>
                    <a:pt x="3474" y="307"/>
                  </a:cubicBezTo>
                  <a:cubicBezTo>
                    <a:pt x="3482" y="307"/>
                    <a:pt x="3509" y="311"/>
                    <a:pt x="3523" y="315"/>
                  </a:cubicBezTo>
                  <a:cubicBezTo>
                    <a:pt x="3537" y="318"/>
                    <a:pt x="3549" y="324"/>
                    <a:pt x="3554" y="334"/>
                  </a:cubicBezTo>
                  <a:cubicBezTo>
                    <a:pt x="3552" y="338"/>
                    <a:pt x="3549" y="342"/>
                    <a:pt x="3546" y="345"/>
                  </a:cubicBezTo>
                  <a:cubicBezTo>
                    <a:pt x="3543" y="345"/>
                    <a:pt x="3540" y="345"/>
                    <a:pt x="3537" y="345"/>
                  </a:cubicBezTo>
                  <a:moveTo>
                    <a:pt x="3376" y="0"/>
                  </a:moveTo>
                  <a:cubicBezTo>
                    <a:pt x="3372" y="0"/>
                    <a:pt x="3370" y="2"/>
                    <a:pt x="3368" y="4"/>
                  </a:cubicBezTo>
                  <a:cubicBezTo>
                    <a:pt x="3366" y="15"/>
                    <a:pt x="3373" y="19"/>
                    <a:pt x="3376" y="25"/>
                  </a:cubicBezTo>
                  <a:cubicBezTo>
                    <a:pt x="3375" y="26"/>
                    <a:pt x="3372" y="27"/>
                    <a:pt x="3370" y="27"/>
                  </a:cubicBezTo>
                  <a:cubicBezTo>
                    <a:pt x="3367" y="27"/>
                    <a:pt x="3364" y="26"/>
                    <a:pt x="3361" y="25"/>
                  </a:cubicBezTo>
                  <a:cubicBezTo>
                    <a:pt x="3358" y="24"/>
                    <a:pt x="3354" y="23"/>
                    <a:pt x="3351" y="23"/>
                  </a:cubicBezTo>
                  <a:cubicBezTo>
                    <a:pt x="3350" y="23"/>
                    <a:pt x="3350" y="23"/>
                    <a:pt x="3350" y="23"/>
                  </a:cubicBezTo>
                  <a:cubicBezTo>
                    <a:pt x="3348" y="27"/>
                    <a:pt x="3348" y="32"/>
                    <a:pt x="3343" y="33"/>
                  </a:cubicBezTo>
                  <a:cubicBezTo>
                    <a:pt x="3341" y="30"/>
                    <a:pt x="3343" y="24"/>
                    <a:pt x="3342" y="20"/>
                  </a:cubicBezTo>
                  <a:cubicBezTo>
                    <a:pt x="3339" y="14"/>
                    <a:pt x="3333" y="13"/>
                    <a:pt x="3326" y="13"/>
                  </a:cubicBezTo>
                  <a:cubicBezTo>
                    <a:pt x="3324" y="13"/>
                    <a:pt x="3323" y="13"/>
                    <a:pt x="3321" y="13"/>
                  </a:cubicBezTo>
                  <a:cubicBezTo>
                    <a:pt x="3319" y="13"/>
                    <a:pt x="3318" y="14"/>
                    <a:pt x="3316" y="14"/>
                  </a:cubicBezTo>
                  <a:cubicBezTo>
                    <a:pt x="3314" y="14"/>
                    <a:pt x="3312" y="13"/>
                    <a:pt x="3310" y="13"/>
                  </a:cubicBezTo>
                  <a:cubicBezTo>
                    <a:pt x="3303" y="12"/>
                    <a:pt x="3296" y="7"/>
                    <a:pt x="3289" y="7"/>
                  </a:cubicBezTo>
                  <a:cubicBezTo>
                    <a:pt x="3287" y="7"/>
                    <a:pt x="3284" y="8"/>
                    <a:pt x="3282" y="10"/>
                  </a:cubicBezTo>
                  <a:cubicBezTo>
                    <a:pt x="3282" y="10"/>
                    <a:pt x="3282" y="11"/>
                    <a:pt x="3281" y="11"/>
                  </a:cubicBezTo>
                  <a:cubicBezTo>
                    <a:pt x="3283" y="16"/>
                    <a:pt x="3283" y="20"/>
                    <a:pt x="3286" y="23"/>
                  </a:cubicBezTo>
                  <a:cubicBezTo>
                    <a:pt x="3290" y="29"/>
                    <a:pt x="3302" y="29"/>
                    <a:pt x="3305" y="36"/>
                  </a:cubicBezTo>
                  <a:cubicBezTo>
                    <a:pt x="3304" y="37"/>
                    <a:pt x="3303" y="37"/>
                    <a:pt x="3303" y="38"/>
                  </a:cubicBezTo>
                  <a:cubicBezTo>
                    <a:pt x="3303" y="38"/>
                    <a:pt x="3302" y="38"/>
                    <a:pt x="3302" y="38"/>
                  </a:cubicBezTo>
                  <a:cubicBezTo>
                    <a:pt x="3296" y="38"/>
                    <a:pt x="3292" y="36"/>
                    <a:pt x="3289" y="34"/>
                  </a:cubicBezTo>
                  <a:cubicBezTo>
                    <a:pt x="3285" y="32"/>
                    <a:pt x="3282" y="30"/>
                    <a:pt x="3278" y="30"/>
                  </a:cubicBezTo>
                  <a:cubicBezTo>
                    <a:pt x="3275" y="30"/>
                    <a:pt x="3272" y="30"/>
                    <a:pt x="3269" y="33"/>
                  </a:cubicBezTo>
                  <a:cubicBezTo>
                    <a:pt x="3267" y="36"/>
                    <a:pt x="3270" y="38"/>
                    <a:pt x="3267" y="41"/>
                  </a:cubicBezTo>
                  <a:cubicBezTo>
                    <a:pt x="3265" y="41"/>
                    <a:pt x="3264" y="41"/>
                    <a:pt x="3263" y="41"/>
                  </a:cubicBezTo>
                  <a:cubicBezTo>
                    <a:pt x="3256" y="41"/>
                    <a:pt x="3255" y="45"/>
                    <a:pt x="3249" y="46"/>
                  </a:cubicBezTo>
                  <a:cubicBezTo>
                    <a:pt x="3246" y="43"/>
                    <a:pt x="3243" y="42"/>
                    <a:pt x="3241" y="42"/>
                  </a:cubicBezTo>
                  <a:cubicBezTo>
                    <a:pt x="3236" y="42"/>
                    <a:pt x="3233" y="45"/>
                    <a:pt x="3229" y="48"/>
                  </a:cubicBezTo>
                  <a:cubicBezTo>
                    <a:pt x="3224" y="52"/>
                    <a:pt x="3220" y="55"/>
                    <a:pt x="3213" y="55"/>
                  </a:cubicBezTo>
                  <a:cubicBezTo>
                    <a:pt x="3212" y="55"/>
                    <a:pt x="3211" y="55"/>
                    <a:pt x="3209" y="55"/>
                  </a:cubicBezTo>
                  <a:cubicBezTo>
                    <a:pt x="3209" y="61"/>
                    <a:pt x="3209" y="61"/>
                    <a:pt x="3209" y="61"/>
                  </a:cubicBezTo>
                  <a:cubicBezTo>
                    <a:pt x="3220" y="65"/>
                    <a:pt x="3239" y="59"/>
                    <a:pt x="3240" y="71"/>
                  </a:cubicBezTo>
                  <a:cubicBezTo>
                    <a:pt x="3241" y="74"/>
                    <a:pt x="3235" y="82"/>
                    <a:pt x="3229" y="84"/>
                  </a:cubicBezTo>
                  <a:cubicBezTo>
                    <a:pt x="3228" y="84"/>
                    <a:pt x="3227" y="84"/>
                    <a:pt x="3226" y="84"/>
                  </a:cubicBezTo>
                  <a:cubicBezTo>
                    <a:pt x="3224" y="84"/>
                    <a:pt x="3221" y="83"/>
                    <a:pt x="3218" y="83"/>
                  </a:cubicBezTo>
                  <a:cubicBezTo>
                    <a:pt x="3215" y="82"/>
                    <a:pt x="3211" y="82"/>
                    <a:pt x="3208" y="82"/>
                  </a:cubicBezTo>
                  <a:cubicBezTo>
                    <a:pt x="3207" y="82"/>
                    <a:pt x="3206" y="82"/>
                    <a:pt x="3205" y="82"/>
                  </a:cubicBezTo>
                  <a:cubicBezTo>
                    <a:pt x="3193" y="83"/>
                    <a:pt x="3183" y="92"/>
                    <a:pt x="3175" y="93"/>
                  </a:cubicBezTo>
                  <a:cubicBezTo>
                    <a:pt x="3174" y="93"/>
                    <a:pt x="3174" y="93"/>
                    <a:pt x="3173" y="93"/>
                  </a:cubicBezTo>
                  <a:cubicBezTo>
                    <a:pt x="3170" y="93"/>
                    <a:pt x="3168" y="93"/>
                    <a:pt x="3166" y="92"/>
                  </a:cubicBezTo>
                  <a:cubicBezTo>
                    <a:pt x="3164" y="92"/>
                    <a:pt x="3162" y="91"/>
                    <a:pt x="3160" y="91"/>
                  </a:cubicBezTo>
                  <a:cubicBezTo>
                    <a:pt x="3158" y="91"/>
                    <a:pt x="3156" y="92"/>
                    <a:pt x="3155" y="93"/>
                  </a:cubicBezTo>
                  <a:cubicBezTo>
                    <a:pt x="3154" y="98"/>
                    <a:pt x="3158" y="106"/>
                    <a:pt x="3165" y="108"/>
                  </a:cubicBezTo>
                  <a:cubicBezTo>
                    <a:pt x="3170" y="108"/>
                    <a:pt x="3171" y="103"/>
                    <a:pt x="3176" y="103"/>
                  </a:cubicBezTo>
                  <a:cubicBezTo>
                    <a:pt x="3184" y="107"/>
                    <a:pt x="3185" y="114"/>
                    <a:pt x="3195" y="114"/>
                  </a:cubicBezTo>
                  <a:cubicBezTo>
                    <a:pt x="3195" y="114"/>
                    <a:pt x="3196" y="114"/>
                    <a:pt x="3196" y="114"/>
                  </a:cubicBezTo>
                  <a:cubicBezTo>
                    <a:pt x="3202" y="114"/>
                    <a:pt x="3210" y="108"/>
                    <a:pt x="3217" y="108"/>
                  </a:cubicBezTo>
                  <a:cubicBezTo>
                    <a:pt x="3220" y="108"/>
                    <a:pt x="3222" y="109"/>
                    <a:pt x="3224" y="114"/>
                  </a:cubicBezTo>
                  <a:cubicBezTo>
                    <a:pt x="3216" y="118"/>
                    <a:pt x="3200" y="114"/>
                    <a:pt x="3196" y="121"/>
                  </a:cubicBezTo>
                  <a:cubicBezTo>
                    <a:pt x="3191" y="119"/>
                    <a:pt x="3186" y="116"/>
                    <a:pt x="3180" y="116"/>
                  </a:cubicBezTo>
                  <a:cubicBezTo>
                    <a:pt x="3178" y="116"/>
                    <a:pt x="3176" y="116"/>
                    <a:pt x="3174" y="117"/>
                  </a:cubicBezTo>
                  <a:cubicBezTo>
                    <a:pt x="3174" y="129"/>
                    <a:pt x="3190" y="127"/>
                    <a:pt x="3201" y="129"/>
                  </a:cubicBezTo>
                  <a:cubicBezTo>
                    <a:pt x="3206" y="135"/>
                    <a:pt x="3211" y="145"/>
                    <a:pt x="3221" y="145"/>
                  </a:cubicBezTo>
                  <a:cubicBezTo>
                    <a:pt x="3222" y="145"/>
                    <a:pt x="3223" y="145"/>
                    <a:pt x="3224" y="145"/>
                  </a:cubicBezTo>
                  <a:cubicBezTo>
                    <a:pt x="3224" y="139"/>
                    <a:pt x="3218" y="139"/>
                    <a:pt x="3219" y="134"/>
                  </a:cubicBezTo>
                  <a:cubicBezTo>
                    <a:pt x="3222" y="134"/>
                    <a:pt x="3224" y="134"/>
                    <a:pt x="3227" y="134"/>
                  </a:cubicBezTo>
                  <a:cubicBezTo>
                    <a:pt x="3232" y="134"/>
                    <a:pt x="3238" y="134"/>
                    <a:pt x="3244" y="133"/>
                  </a:cubicBezTo>
                  <a:cubicBezTo>
                    <a:pt x="3250" y="133"/>
                    <a:pt x="3256" y="132"/>
                    <a:pt x="3262" y="132"/>
                  </a:cubicBezTo>
                  <a:cubicBezTo>
                    <a:pt x="3267" y="132"/>
                    <a:pt x="3272" y="132"/>
                    <a:pt x="3277" y="134"/>
                  </a:cubicBezTo>
                  <a:cubicBezTo>
                    <a:pt x="3283" y="135"/>
                    <a:pt x="3283" y="140"/>
                    <a:pt x="3288" y="145"/>
                  </a:cubicBezTo>
                  <a:cubicBezTo>
                    <a:pt x="3298" y="154"/>
                    <a:pt x="3317" y="162"/>
                    <a:pt x="3323" y="172"/>
                  </a:cubicBezTo>
                  <a:cubicBezTo>
                    <a:pt x="3323" y="176"/>
                    <a:pt x="3325" y="178"/>
                    <a:pt x="3326" y="181"/>
                  </a:cubicBezTo>
                  <a:cubicBezTo>
                    <a:pt x="3335" y="184"/>
                    <a:pt x="3348" y="196"/>
                    <a:pt x="3330" y="199"/>
                  </a:cubicBezTo>
                  <a:cubicBezTo>
                    <a:pt x="3331" y="204"/>
                    <a:pt x="3330" y="209"/>
                    <a:pt x="3331" y="213"/>
                  </a:cubicBezTo>
                  <a:cubicBezTo>
                    <a:pt x="3333" y="214"/>
                    <a:pt x="3335" y="214"/>
                    <a:pt x="3336" y="214"/>
                  </a:cubicBezTo>
                  <a:cubicBezTo>
                    <a:pt x="3343" y="214"/>
                    <a:pt x="3346" y="207"/>
                    <a:pt x="3353" y="206"/>
                  </a:cubicBezTo>
                  <a:cubicBezTo>
                    <a:pt x="3354" y="206"/>
                    <a:pt x="3355" y="206"/>
                    <a:pt x="3356" y="206"/>
                  </a:cubicBezTo>
                  <a:cubicBezTo>
                    <a:pt x="3370" y="206"/>
                    <a:pt x="3381" y="218"/>
                    <a:pt x="3378" y="229"/>
                  </a:cubicBezTo>
                  <a:cubicBezTo>
                    <a:pt x="3366" y="228"/>
                    <a:pt x="3358" y="218"/>
                    <a:pt x="3347" y="218"/>
                  </a:cubicBezTo>
                  <a:cubicBezTo>
                    <a:pt x="3345" y="218"/>
                    <a:pt x="3343" y="218"/>
                    <a:pt x="3341" y="219"/>
                  </a:cubicBezTo>
                  <a:cubicBezTo>
                    <a:pt x="3348" y="230"/>
                    <a:pt x="3371" y="228"/>
                    <a:pt x="3380" y="239"/>
                  </a:cubicBezTo>
                  <a:cubicBezTo>
                    <a:pt x="3377" y="243"/>
                    <a:pt x="3376" y="249"/>
                    <a:pt x="3372" y="252"/>
                  </a:cubicBezTo>
                  <a:cubicBezTo>
                    <a:pt x="3371" y="252"/>
                    <a:pt x="3369" y="251"/>
                    <a:pt x="3367" y="251"/>
                  </a:cubicBezTo>
                  <a:cubicBezTo>
                    <a:pt x="3364" y="251"/>
                    <a:pt x="3360" y="253"/>
                    <a:pt x="3359" y="254"/>
                  </a:cubicBezTo>
                  <a:cubicBezTo>
                    <a:pt x="3358" y="258"/>
                    <a:pt x="3364" y="257"/>
                    <a:pt x="3364" y="261"/>
                  </a:cubicBezTo>
                  <a:cubicBezTo>
                    <a:pt x="3362" y="264"/>
                    <a:pt x="3353" y="261"/>
                    <a:pt x="3354" y="266"/>
                  </a:cubicBezTo>
                  <a:cubicBezTo>
                    <a:pt x="3354" y="268"/>
                    <a:pt x="3355" y="268"/>
                    <a:pt x="3357" y="268"/>
                  </a:cubicBezTo>
                  <a:cubicBezTo>
                    <a:pt x="3358" y="268"/>
                    <a:pt x="3359" y="268"/>
                    <a:pt x="3360" y="267"/>
                  </a:cubicBezTo>
                  <a:cubicBezTo>
                    <a:pt x="3361" y="267"/>
                    <a:pt x="3362" y="267"/>
                    <a:pt x="3363" y="267"/>
                  </a:cubicBezTo>
                  <a:cubicBezTo>
                    <a:pt x="3365" y="267"/>
                    <a:pt x="3366" y="268"/>
                    <a:pt x="3367" y="269"/>
                  </a:cubicBezTo>
                  <a:cubicBezTo>
                    <a:pt x="3360" y="272"/>
                    <a:pt x="3352" y="274"/>
                    <a:pt x="3352" y="282"/>
                  </a:cubicBezTo>
                  <a:cubicBezTo>
                    <a:pt x="3354" y="285"/>
                    <a:pt x="3358" y="286"/>
                    <a:pt x="3362" y="288"/>
                  </a:cubicBezTo>
                  <a:cubicBezTo>
                    <a:pt x="3365" y="294"/>
                    <a:pt x="3359" y="308"/>
                    <a:pt x="3369" y="311"/>
                  </a:cubicBezTo>
                  <a:cubicBezTo>
                    <a:pt x="3373" y="310"/>
                    <a:pt x="3374" y="305"/>
                    <a:pt x="3379" y="305"/>
                  </a:cubicBezTo>
                  <a:cubicBezTo>
                    <a:pt x="3380" y="305"/>
                    <a:pt x="3380" y="305"/>
                    <a:pt x="3381" y="305"/>
                  </a:cubicBezTo>
                  <a:cubicBezTo>
                    <a:pt x="3381" y="307"/>
                    <a:pt x="3385" y="306"/>
                    <a:pt x="3384" y="308"/>
                  </a:cubicBezTo>
                  <a:cubicBezTo>
                    <a:pt x="3381" y="315"/>
                    <a:pt x="3371" y="316"/>
                    <a:pt x="3371" y="323"/>
                  </a:cubicBezTo>
                  <a:cubicBezTo>
                    <a:pt x="3370" y="335"/>
                    <a:pt x="3395" y="345"/>
                    <a:pt x="3401" y="353"/>
                  </a:cubicBezTo>
                  <a:cubicBezTo>
                    <a:pt x="3401" y="356"/>
                    <a:pt x="3399" y="356"/>
                    <a:pt x="3400" y="359"/>
                  </a:cubicBezTo>
                  <a:cubicBezTo>
                    <a:pt x="3402" y="361"/>
                    <a:pt x="3405" y="362"/>
                    <a:pt x="3408" y="362"/>
                  </a:cubicBezTo>
                  <a:cubicBezTo>
                    <a:pt x="3410" y="362"/>
                    <a:pt x="3412" y="361"/>
                    <a:pt x="3414" y="361"/>
                  </a:cubicBezTo>
                  <a:cubicBezTo>
                    <a:pt x="3417" y="361"/>
                    <a:pt x="3419" y="361"/>
                    <a:pt x="3422" y="361"/>
                  </a:cubicBezTo>
                  <a:cubicBezTo>
                    <a:pt x="3422" y="361"/>
                    <a:pt x="3423" y="361"/>
                    <a:pt x="3424" y="361"/>
                  </a:cubicBezTo>
                  <a:cubicBezTo>
                    <a:pt x="3429" y="367"/>
                    <a:pt x="3435" y="373"/>
                    <a:pt x="3447" y="373"/>
                  </a:cubicBezTo>
                  <a:cubicBezTo>
                    <a:pt x="3448" y="373"/>
                    <a:pt x="3449" y="373"/>
                    <a:pt x="3450" y="373"/>
                  </a:cubicBezTo>
                  <a:cubicBezTo>
                    <a:pt x="3456" y="370"/>
                    <a:pt x="3454" y="361"/>
                    <a:pt x="3462" y="359"/>
                  </a:cubicBezTo>
                  <a:cubicBezTo>
                    <a:pt x="3481" y="361"/>
                    <a:pt x="3512" y="369"/>
                    <a:pt x="3536" y="369"/>
                  </a:cubicBezTo>
                  <a:cubicBezTo>
                    <a:pt x="3546" y="369"/>
                    <a:pt x="3556" y="368"/>
                    <a:pt x="3563" y="364"/>
                  </a:cubicBezTo>
                  <a:cubicBezTo>
                    <a:pt x="3572" y="358"/>
                    <a:pt x="3583" y="341"/>
                    <a:pt x="3583" y="334"/>
                  </a:cubicBezTo>
                  <a:cubicBezTo>
                    <a:pt x="3582" y="330"/>
                    <a:pt x="3579" y="322"/>
                    <a:pt x="3577" y="319"/>
                  </a:cubicBezTo>
                  <a:cubicBezTo>
                    <a:pt x="3569" y="306"/>
                    <a:pt x="3547" y="299"/>
                    <a:pt x="3529" y="293"/>
                  </a:cubicBezTo>
                  <a:cubicBezTo>
                    <a:pt x="3540" y="283"/>
                    <a:pt x="3549" y="272"/>
                    <a:pt x="3564" y="265"/>
                  </a:cubicBezTo>
                  <a:cubicBezTo>
                    <a:pt x="3563" y="262"/>
                    <a:pt x="3561" y="255"/>
                    <a:pt x="3566" y="254"/>
                  </a:cubicBezTo>
                  <a:cubicBezTo>
                    <a:pt x="3570" y="257"/>
                    <a:pt x="3574" y="258"/>
                    <a:pt x="3578" y="258"/>
                  </a:cubicBezTo>
                  <a:cubicBezTo>
                    <a:pt x="3585" y="258"/>
                    <a:pt x="3591" y="255"/>
                    <a:pt x="3600" y="253"/>
                  </a:cubicBezTo>
                  <a:cubicBezTo>
                    <a:pt x="3609" y="251"/>
                    <a:pt x="3618" y="251"/>
                    <a:pt x="3625" y="249"/>
                  </a:cubicBezTo>
                  <a:cubicBezTo>
                    <a:pt x="3630" y="247"/>
                    <a:pt x="3633" y="242"/>
                    <a:pt x="3638" y="240"/>
                  </a:cubicBezTo>
                  <a:cubicBezTo>
                    <a:pt x="3649" y="236"/>
                    <a:pt x="3666" y="237"/>
                    <a:pt x="3667" y="227"/>
                  </a:cubicBezTo>
                  <a:cubicBezTo>
                    <a:pt x="3660" y="228"/>
                    <a:pt x="3652" y="230"/>
                    <a:pt x="3644" y="230"/>
                  </a:cubicBezTo>
                  <a:cubicBezTo>
                    <a:pt x="3639" y="230"/>
                    <a:pt x="3634" y="229"/>
                    <a:pt x="3629" y="226"/>
                  </a:cubicBezTo>
                  <a:cubicBezTo>
                    <a:pt x="3627" y="223"/>
                    <a:pt x="3628" y="219"/>
                    <a:pt x="3626" y="218"/>
                  </a:cubicBezTo>
                  <a:cubicBezTo>
                    <a:pt x="3625" y="218"/>
                    <a:pt x="3625" y="218"/>
                    <a:pt x="3624" y="218"/>
                  </a:cubicBezTo>
                  <a:cubicBezTo>
                    <a:pt x="3624" y="218"/>
                    <a:pt x="3623" y="218"/>
                    <a:pt x="3622" y="218"/>
                  </a:cubicBezTo>
                  <a:cubicBezTo>
                    <a:pt x="3622" y="218"/>
                    <a:pt x="3621" y="218"/>
                    <a:pt x="3620" y="218"/>
                  </a:cubicBezTo>
                  <a:cubicBezTo>
                    <a:pt x="3618" y="218"/>
                    <a:pt x="3617" y="218"/>
                    <a:pt x="3616" y="219"/>
                  </a:cubicBezTo>
                  <a:cubicBezTo>
                    <a:pt x="3613" y="222"/>
                    <a:pt x="3617" y="224"/>
                    <a:pt x="3615" y="227"/>
                  </a:cubicBezTo>
                  <a:cubicBezTo>
                    <a:pt x="3613" y="229"/>
                    <a:pt x="3610" y="229"/>
                    <a:pt x="3608" y="229"/>
                  </a:cubicBezTo>
                  <a:cubicBezTo>
                    <a:pt x="3602" y="229"/>
                    <a:pt x="3596" y="226"/>
                    <a:pt x="3596" y="221"/>
                  </a:cubicBezTo>
                  <a:cubicBezTo>
                    <a:pt x="3599" y="215"/>
                    <a:pt x="3607" y="213"/>
                    <a:pt x="3616" y="213"/>
                  </a:cubicBezTo>
                  <a:cubicBezTo>
                    <a:pt x="3613" y="207"/>
                    <a:pt x="3602" y="208"/>
                    <a:pt x="3601" y="201"/>
                  </a:cubicBezTo>
                  <a:cubicBezTo>
                    <a:pt x="3604" y="200"/>
                    <a:pt x="3602" y="197"/>
                    <a:pt x="3604" y="197"/>
                  </a:cubicBezTo>
                  <a:cubicBezTo>
                    <a:pt x="3604" y="197"/>
                    <a:pt x="3605" y="197"/>
                    <a:pt x="3605" y="197"/>
                  </a:cubicBezTo>
                  <a:cubicBezTo>
                    <a:pt x="3605" y="197"/>
                    <a:pt x="3606" y="197"/>
                    <a:pt x="3606" y="197"/>
                  </a:cubicBezTo>
                  <a:cubicBezTo>
                    <a:pt x="3610" y="197"/>
                    <a:pt x="3612" y="202"/>
                    <a:pt x="3616" y="204"/>
                  </a:cubicBezTo>
                  <a:cubicBezTo>
                    <a:pt x="3617" y="205"/>
                    <a:pt x="3620" y="204"/>
                    <a:pt x="3621" y="205"/>
                  </a:cubicBezTo>
                  <a:cubicBezTo>
                    <a:pt x="3623" y="206"/>
                    <a:pt x="3623" y="209"/>
                    <a:pt x="3623" y="209"/>
                  </a:cubicBezTo>
                  <a:cubicBezTo>
                    <a:pt x="3629" y="211"/>
                    <a:pt x="3635" y="209"/>
                    <a:pt x="3639" y="212"/>
                  </a:cubicBezTo>
                  <a:cubicBezTo>
                    <a:pt x="3645" y="216"/>
                    <a:pt x="3645" y="225"/>
                    <a:pt x="3653" y="226"/>
                  </a:cubicBezTo>
                  <a:cubicBezTo>
                    <a:pt x="3654" y="226"/>
                    <a:pt x="3654" y="226"/>
                    <a:pt x="3654" y="226"/>
                  </a:cubicBezTo>
                  <a:cubicBezTo>
                    <a:pt x="3659" y="226"/>
                    <a:pt x="3664" y="222"/>
                    <a:pt x="3669" y="221"/>
                  </a:cubicBezTo>
                  <a:cubicBezTo>
                    <a:pt x="3666" y="200"/>
                    <a:pt x="3636" y="201"/>
                    <a:pt x="3626" y="187"/>
                  </a:cubicBezTo>
                  <a:cubicBezTo>
                    <a:pt x="3620" y="185"/>
                    <a:pt x="3613" y="185"/>
                    <a:pt x="3612" y="179"/>
                  </a:cubicBezTo>
                  <a:cubicBezTo>
                    <a:pt x="3615" y="178"/>
                    <a:pt x="3618" y="177"/>
                    <a:pt x="3621" y="177"/>
                  </a:cubicBezTo>
                  <a:cubicBezTo>
                    <a:pt x="3632" y="177"/>
                    <a:pt x="3644" y="186"/>
                    <a:pt x="3647" y="194"/>
                  </a:cubicBezTo>
                  <a:cubicBezTo>
                    <a:pt x="3653" y="196"/>
                    <a:pt x="3658" y="202"/>
                    <a:pt x="3664" y="202"/>
                  </a:cubicBezTo>
                  <a:cubicBezTo>
                    <a:pt x="3665" y="202"/>
                    <a:pt x="3666" y="202"/>
                    <a:pt x="3667" y="201"/>
                  </a:cubicBezTo>
                  <a:cubicBezTo>
                    <a:pt x="3668" y="194"/>
                    <a:pt x="3656" y="195"/>
                    <a:pt x="3662" y="188"/>
                  </a:cubicBezTo>
                  <a:cubicBezTo>
                    <a:pt x="3656" y="182"/>
                    <a:pt x="3641" y="182"/>
                    <a:pt x="3635" y="175"/>
                  </a:cubicBezTo>
                  <a:cubicBezTo>
                    <a:pt x="3637" y="172"/>
                    <a:pt x="3640" y="171"/>
                    <a:pt x="3643" y="171"/>
                  </a:cubicBezTo>
                  <a:cubicBezTo>
                    <a:pt x="3650" y="171"/>
                    <a:pt x="3656" y="182"/>
                    <a:pt x="3662" y="183"/>
                  </a:cubicBezTo>
                  <a:cubicBezTo>
                    <a:pt x="3663" y="183"/>
                    <a:pt x="3663" y="183"/>
                    <a:pt x="3664" y="183"/>
                  </a:cubicBezTo>
                  <a:cubicBezTo>
                    <a:pt x="3669" y="183"/>
                    <a:pt x="3676" y="179"/>
                    <a:pt x="3680" y="175"/>
                  </a:cubicBezTo>
                  <a:cubicBezTo>
                    <a:pt x="3677" y="171"/>
                    <a:pt x="3664" y="174"/>
                    <a:pt x="3663" y="167"/>
                  </a:cubicBezTo>
                  <a:cubicBezTo>
                    <a:pt x="3664" y="164"/>
                    <a:pt x="3666" y="163"/>
                    <a:pt x="3669" y="163"/>
                  </a:cubicBezTo>
                  <a:cubicBezTo>
                    <a:pt x="3671" y="163"/>
                    <a:pt x="3672" y="163"/>
                    <a:pt x="3674" y="164"/>
                  </a:cubicBezTo>
                  <a:cubicBezTo>
                    <a:pt x="3677" y="164"/>
                    <a:pt x="3679" y="164"/>
                    <a:pt x="3681" y="164"/>
                  </a:cubicBezTo>
                  <a:cubicBezTo>
                    <a:pt x="3682" y="164"/>
                    <a:pt x="3684" y="164"/>
                    <a:pt x="3686" y="163"/>
                  </a:cubicBezTo>
                  <a:cubicBezTo>
                    <a:pt x="3682" y="155"/>
                    <a:pt x="3667" y="155"/>
                    <a:pt x="3668" y="143"/>
                  </a:cubicBezTo>
                  <a:cubicBezTo>
                    <a:pt x="3671" y="141"/>
                    <a:pt x="3679" y="142"/>
                    <a:pt x="3679" y="137"/>
                  </a:cubicBezTo>
                  <a:cubicBezTo>
                    <a:pt x="3675" y="132"/>
                    <a:pt x="3664" y="133"/>
                    <a:pt x="3662" y="126"/>
                  </a:cubicBezTo>
                  <a:cubicBezTo>
                    <a:pt x="3670" y="120"/>
                    <a:pt x="3694" y="126"/>
                    <a:pt x="3694" y="117"/>
                  </a:cubicBezTo>
                  <a:cubicBezTo>
                    <a:pt x="3695" y="106"/>
                    <a:pt x="3665" y="118"/>
                    <a:pt x="3666" y="103"/>
                  </a:cubicBezTo>
                  <a:cubicBezTo>
                    <a:pt x="3671" y="93"/>
                    <a:pt x="3680" y="86"/>
                    <a:pt x="3680" y="72"/>
                  </a:cubicBezTo>
                  <a:cubicBezTo>
                    <a:pt x="3683" y="66"/>
                    <a:pt x="3693" y="62"/>
                    <a:pt x="3688" y="56"/>
                  </a:cubicBezTo>
                  <a:cubicBezTo>
                    <a:pt x="3688" y="56"/>
                    <a:pt x="3687" y="56"/>
                    <a:pt x="3687" y="56"/>
                  </a:cubicBezTo>
                  <a:cubicBezTo>
                    <a:pt x="3684" y="56"/>
                    <a:pt x="3682" y="57"/>
                    <a:pt x="3680" y="59"/>
                  </a:cubicBezTo>
                  <a:cubicBezTo>
                    <a:pt x="3678" y="61"/>
                    <a:pt x="3676" y="62"/>
                    <a:pt x="3673" y="62"/>
                  </a:cubicBezTo>
                  <a:cubicBezTo>
                    <a:pt x="3672" y="62"/>
                    <a:pt x="3671" y="62"/>
                    <a:pt x="3670" y="61"/>
                  </a:cubicBezTo>
                  <a:cubicBezTo>
                    <a:pt x="3673" y="55"/>
                    <a:pt x="3675" y="51"/>
                    <a:pt x="3673" y="45"/>
                  </a:cubicBezTo>
                  <a:cubicBezTo>
                    <a:pt x="3696" y="45"/>
                    <a:pt x="3716" y="43"/>
                    <a:pt x="3725" y="32"/>
                  </a:cubicBezTo>
                  <a:cubicBezTo>
                    <a:pt x="3726" y="32"/>
                    <a:pt x="3727" y="32"/>
                    <a:pt x="3727" y="32"/>
                  </a:cubicBezTo>
                  <a:cubicBezTo>
                    <a:pt x="3730" y="32"/>
                    <a:pt x="3732" y="31"/>
                    <a:pt x="3734" y="31"/>
                  </a:cubicBezTo>
                  <a:cubicBezTo>
                    <a:pt x="3734" y="29"/>
                    <a:pt x="3735" y="28"/>
                    <a:pt x="3736" y="27"/>
                  </a:cubicBezTo>
                  <a:cubicBezTo>
                    <a:pt x="3736" y="22"/>
                    <a:pt x="3726" y="20"/>
                    <a:pt x="3716" y="20"/>
                  </a:cubicBezTo>
                  <a:cubicBezTo>
                    <a:pt x="3710" y="20"/>
                    <a:pt x="3704" y="21"/>
                    <a:pt x="3700" y="22"/>
                  </a:cubicBezTo>
                  <a:cubicBezTo>
                    <a:pt x="3692" y="23"/>
                    <a:pt x="3678" y="31"/>
                    <a:pt x="3670" y="36"/>
                  </a:cubicBezTo>
                  <a:cubicBezTo>
                    <a:pt x="3660" y="42"/>
                    <a:pt x="3653" y="51"/>
                    <a:pt x="3645" y="53"/>
                  </a:cubicBezTo>
                  <a:cubicBezTo>
                    <a:pt x="3642" y="42"/>
                    <a:pt x="3666" y="34"/>
                    <a:pt x="3654" y="22"/>
                  </a:cubicBezTo>
                  <a:cubicBezTo>
                    <a:pt x="3654" y="22"/>
                    <a:pt x="3654" y="22"/>
                    <a:pt x="3653" y="22"/>
                  </a:cubicBezTo>
                  <a:cubicBezTo>
                    <a:pt x="3646" y="22"/>
                    <a:pt x="3640" y="25"/>
                    <a:pt x="3634" y="29"/>
                  </a:cubicBezTo>
                  <a:cubicBezTo>
                    <a:pt x="3628" y="33"/>
                    <a:pt x="3622" y="37"/>
                    <a:pt x="3616" y="37"/>
                  </a:cubicBezTo>
                  <a:cubicBezTo>
                    <a:pt x="3614" y="37"/>
                    <a:pt x="3611" y="36"/>
                    <a:pt x="3608" y="34"/>
                  </a:cubicBezTo>
                  <a:cubicBezTo>
                    <a:pt x="3611" y="30"/>
                    <a:pt x="3621" y="32"/>
                    <a:pt x="3621" y="25"/>
                  </a:cubicBezTo>
                  <a:cubicBezTo>
                    <a:pt x="3617" y="24"/>
                    <a:pt x="3610" y="23"/>
                    <a:pt x="3604" y="23"/>
                  </a:cubicBezTo>
                  <a:cubicBezTo>
                    <a:pt x="3598" y="23"/>
                    <a:pt x="3591" y="24"/>
                    <a:pt x="3585" y="24"/>
                  </a:cubicBezTo>
                  <a:cubicBezTo>
                    <a:pt x="3575" y="25"/>
                    <a:pt x="3567" y="31"/>
                    <a:pt x="3560" y="31"/>
                  </a:cubicBezTo>
                  <a:cubicBezTo>
                    <a:pt x="3558" y="31"/>
                    <a:pt x="3556" y="31"/>
                    <a:pt x="3554" y="29"/>
                  </a:cubicBezTo>
                  <a:cubicBezTo>
                    <a:pt x="3555" y="27"/>
                    <a:pt x="3558" y="26"/>
                    <a:pt x="3562" y="26"/>
                  </a:cubicBezTo>
                  <a:cubicBezTo>
                    <a:pt x="3563" y="26"/>
                    <a:pt x="3564" y="26"/>
                    <a:pt x="3565" y="26"/>
                  </a:cubicBezTo>
                  <a:cubicBezTo>
                    <a:pt x="3565" y="20"/>
                    <a:pt x="3565" y="20"/>
                    <a:pt x="3565" y="20"/>
                  </a:cubicBezTo>
                  <a:cubicBezTo>
                    <a:pt x="3543" y="14"/>
                    <a:pt x="3516" y="12"/>
                    <a:pt x="3489" y="12"/>
                  </a:cubicBezTo>
                  <a:cubicBezTo>
                    <a:pt x="3482" y="12"/>
                    <a:pt x="3474" y="12"/>
                    <a:pt x="3466" y="12"/>
                  </a:cubicBezTo>
                  <a:cubicBezTo>
                    <a:pt x="3460" y="14"/>
                    <a:pt x="3462" y="22"/>
                    <a:pt x="3456" y="23"/>
                  </a:cubicBezTo>
                  <a:cubicBezTo>
                    <a:pt x="3441" y="20"/>
                    <a:pt x="3431" y="13"/>
                    <a:pt x="3416" y="10"/>
                  </a:cubicBezTo>
                  <a:cubicBezTo>
                    <a:pt x="3416" y="20"/>
                    <a:pt x="3430" y="17"/>
                    <a:pt x="3431" y="25"/>
                  </a:cubicBezTo>
                  <a:cubicBezTo>
                    <a:pt x="3429" y="28"/>
                    <a:pt x="3427" y="28"/>
                    <a:pt x="3425" y="28"/>
                  </a:cubicBezTo>
                  <a:cubicBezTo>
                    <a:pt x="3420" y="28"/>
                    <a:pt x="3417" y="22"/>
                    <a:pt x="3413" y="20"/>
                  </a:cubicBezTo>
                  <a:cubicBezTo>
                    <a:pt x="3405" y="14"/>
                    <a:pt x="3390" y="12"/>
                    <a:pt x="3384" y="8"/>
                  </a:cubicBezTo>
                  <a:cubicBezTo>
                    <a:pt x="3384" y="5"/>
                    <a:pt x="3381" y="4"/>
                    <a:pt x="3380" y="1"/>
                  </a:cubicBezTo>
                  <a:cubicBezTo>
                    <a:pt x="3378" y="1"/>
                    <a:pt x="3377" y="0"/>
                    <a:pt x="33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10" name="Freeform 50"/>
            <p:cNvSpPr>
              <a:spLocks noEditPoints="1"/>
            </p:cNvSpPr>
            <p:nvPr/>
          </p:nvSpPr>
          <p:spPr bwMode="auto">
            <a:xfrm>
              <a:off x="-627" y="1568"/>
              <a:ext cx="8343" cy="2197"/>
            </a:xfrm>
            <a:custGeom>
              <a:avLst/>
              <a:gdLst>
                <a:gd name="T0" fmla="*/ 1802 w 3529"/>
                <a:gd name="T1" fmla="*/ 846 h 928"/>
                <a:gd name="T2" fmla="*/ 1998 w 3529"/>
                <a:gd name="T3" fmla="*/ 895 h 928"/>
                <a:gd name="T4" fmla="*/ 1797 w 3529"/>
                <a:gd name="T5" fmla="*/ 812 h 928"/>
                <a:gd name="T6" fmla="*/ 2083 w 3529"/>
                <a:gd name="T7" fmla="*/ 797 h 928"/>
                <a:gd name="T8" fmla="*/ 1966 w 3529"/>
                <a:gd name="T9" fmla="*/ 639 h 928"/>
                <a:gd name="T10" fmla="*/ 1675 w 3529"/>
                <a:gd name="T11" fmla="*/ 566 h 928"/>
                <a:gd name="T12" fmla="*/ 1539 w 3529"/>
                <a:gd name="T13" fmla="*/ 619 h 928"/>
                <a:gd name="T14" fmla="*/ 1487 w 3529"/>
                <a:gd name="T15" fmla="*/ 772 h 928"/>
                <a:gd name="T16" fmla="*/ 1694 w 3529"/>
                <a:gd name="T17" fmla="*/ 758 h 928"/>
                <a:gd name="T18" fmla="*/ 1852 w 3529"/>
                <a:gd name="T19" fmla="*/ 675 h 928"/>
                <a:gd name="T20" fmla="*/ 1525 w 3529"/>
                <a:gd name="T21" fmla="*/ 555 h 928"/>
                <a:gd name="T22" fmla="*/ 1536 w 3529"/>
                <a:gd name="T23" fmla="*/ 541 h 928"/>
                <a:gd name="T24" fmla="*/ 1437 w 3529"/>
                <a:gd name="T25" fmla="*/ 538 h 928"/>
                <a:gd name="T26" fmla="*/ 1422 w 3529"/>
                <a:gd name="T27" fmla="*/ 518 h 928"/>
                <a:gd name="T28" fmla="*/ 1545 w 3529"/>
                <a:gd name="T29" fmla="*/ 499 h 928"/>
                <a:gd name="T30" fmla="*/ 1704 w 3529"/>
                <a:gd name="T31" fmla="*/ 523 h 928"/>
                <a:gd name="T32" fmla="*/ 1819 w 3529"/>
                <a:gd name="T33" fmla="*/ 552 h 928"/>
                <a:gd name="T34" fmla="*/ 1844 w 3529"/>
                <a:gd name="T35" fmla="*/ 504 h 928"/>
                <a:gd name="T36" fmla="*/ 833 w 3529"/>
                <a:gd name="T37" fmla="*/ 369 h 928"/>
                <a:gd name="T38" fmla="*/ 3244 w 3529"/>
                <a:gd name="T39" fmla="*/ 300 h 928"/>
                <a:gd name="T40" fmla="*/ 3189 w 3529"/>
                <a:gd name="T41" fmla="*/ 313 h 928"/>
                <a:gd name="T42" fmla="*/ 3153 w 3529"/>
                <a:gd name="T43" fmla="*/ 293 h 928"/>
                <a:gd name="T44" fmla="*/ 118 w 3529"/>
                <a:gd name="T45" fmla="*/ 223 h 928"/>
                <a:gd name="T46" fmla="*/ 166 w 3529"/>
                <a:gd name="T47" fmla="*/ 210 h 928"/>
                <a:gd name="T48" fmla="*/ 142 w 3529"/>
                <a:gd name="T49" fmla="*/ 181 h 928"/>
                <a:gd name="T50" fmla="*/ 449 w 3529"/>
                <a:gd name="T51" fmla="*/ 128 h 928"/>
                <a:gd name="T52" fmla="*/ 340 w 3529"/>
                <a:gd name="T53" fmla="*/ 111 h 928"/>
                <a:gd name="T54" fmla="*/ 3276 w 3529"/>
                <a:gd name="T55" fmla="*/ 35 h 928"/>
                <a:gd name="T56" fmla="*/ 330 w 3529"/>
                <a:gd name="T57" fmla="*/ 0 h 928"/>
                <a:gd name="T58" fmla="*/ 246 w 3529"/>
                <a:gd name="T59" fmla="*/ 77 h 928"/>
                <a:gd name="T60" fmla="*/ 250 w 3529"/>
                <a:gd name="T61" fmla="*/ 150 h 928"/>
                <a:gd name="T62" fmla="*/ 345 w 3529"/>
                <a:gd name="T63" fmla="*/ 81 h 928"/>
                <a:gd name="T64" fmla="*/ 484 w 3529"/>
                <a:gd name="T65" fmla="*/ 123 h 928"/>
                <a:gd name="T66" fmla="*/ 501 w 3529"/>
                <a:gd name="T67" fmla="*/ 100 h 928"/>
                <a:gd name="T68" fmla="*/ 623 w 3529"/>
                <a:gd name="T69" fmla="*/ 47 h 928"/>
                <a:gd name="T70" fmla="*/ 684 w 3529"/>
                <a:gd name="T71" fmla="*/ 61 h 928"/>
                <a:gd name="T72" fmla="*/ 588 w 3529"/>
                <a:gd name="T73" fmla="*/ 146 h 928"/>
                <a:gd name="T74" fmla="*/ 603 w 3529"/>
                <a:gd name="T75" fmla="*/ 198 h 928"/>
                <a:gd name="T76" fmla="*/ 399 w 3529"/>
                <a:gd name="T77" fmla="*/ 140 h 928"/>
                <a:gd name="T78" fmla="*/ 263 w 3529"/>
                <a:gd name="T79" fmla="*/ 160 h 928"/>
                <a:gd name="T80" fmla="*/ 176 w 3529"/>
                <a:gd name="T81" fmla="*/ 411 h 928"/>
                <a:gd name="T82" fmla="*/ 316 w 3529"/>
                <a:gd name="T83" fmla="*/ 415 h 928"/>
                <a:gd name="T84" fmla="*/ 750 w 3529"/>
                <a:gd name="T85" fmla="*/ 460 h 928"/>
                <a:gd name="T86" fmla="*/ 681 w 3529"/>
                <a:gd name="T87" fmla="*/ 283 h 928"/>
                <a:gd name="T88" fmla="*/ 716 w 3529"/>
                <a:gd name="T89" fmla="*/ 301 h 928"/>
                <a:gd name="T90" fmla="*/ 815 w 3529"/>
                <a:gd name="T91" fmla="*/ 342 h 928"/>
                <a:gd name="T92" fmla="*/ 830 w 3529"/>
                <a:gd name="T93" fmla="*/ 259 h 928"/>
                <a:gd name="T94" fmla="*/ 1005 w 3529"/>
                <a:gd name="T95" fmla="*/ 278 h 928"/>
                <a:gd name="T96" fmla="*/ 1119 w 3529"/>
                <a:gd name="T97" fmla="*/ 339 h 928"/>
                <a:gd name="T98" fmla="*/ 3257 w 3529"/>
                <a:gd name="T99" fmla="*/ 43 h 928"/>
                <a:gd name="T100" fmla="*/ 2707 w 3529"/>
                <a:gd name="T101" fmla="*/ 160 h 928"/>
                <a:gd name="T102" fmla="*/ 2820 w 3529"/>
                <a:gd name="T103" fmla="*/ 239 h 928"/>
                <a:gd name="T104" fmla="*/ 3036 w 3529"/>
                <a:gd name="T105" fmla="*/ 354 h 928"/>
                <a:gd name="T106" fmla="*/ 3529 w 3529"/>
                <a:gd name="T107" fmla="*/ 499 h 928"/>
                <a:gd name="T108" fmla="*/ 3363 w 3529"/>
                <a:gd name="T109" fmla="*/ 410 h 928"/>
                <a:gd name="T110" fmla="*/ 3197 w 3529"/>
                <a:gd name="T111" fmla="*/ 371 h 928"/>
                <a:gd name="T112" fmla="*/ 3034 w 3529"/>
                <a:gd name="T113" fmla="*/ 329 h 928"/>
                <a:gd name="T114" fmla="*/ 2936 w 3529"/>
                <a:gd name="T115" fmla="*/ 266 h 928"/>
                <a:gd name="T116" fmla="*/ 3039 w 3529"/>
                <a:gd name="T117" fmla="*/ 198 h 928"/>
                <a:gd name="T118" fmla="*/ 3097 w 3529"/>
                <a:gd name="T119" fmla="*/ 191 h 928"/>
                <a:gd name="T120" fmla="*/ 3202 w 3529"/>
                <a:gd name="T121" fmla="*/ 88 h 928"/>
                <a:gd name="T122" fmla="*/ 3272 w 3529"/>
                <a:gd name="T123" fmla="*/ 54 h 928"/>
                <a:gd name="T124" fmla="*/ 3267 w 3529"/>
                <a:gd name="T125" fmla="*/ 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29" h="928">
                  <a:moveTo>
                    <a:pt x="1978" y="918"/>
                  </a:moveTo>
                  <a:cubicBezTo>
                    <a:pt x="1975" y="918"/>
                    <a:pt x="1971" y="921"/>
                    <a:pt x="1973" y="927"/>
                  </a:cubicBezTo>
                  <a:cubicBezTo>
                    <a:pt x="1974" y="928"/>
                    <a:pt x="1976" y="928"/>
                    <a:pt x="1979" y="928"/>
                  </a:cubicBezTo>
                  <a:cubicBezTo>
                    <a:pt x="1981" y="928"/>
                    <a:pt x="1983" y="928"/>
                    <a:pt x="1984" y="927"/>
                  </a:cubicBezTo>
                  <a:cubicBezTo>
                    <a:pt x="1987" y="922"/>
                    <a:pt x="1983" y="918"/>
                    <a:pt x="1978" y="918"/>
                  </a:cubicBezTo>
                  <a:moveTo>
                    <a:pt x="1798" y="824"/>
                  </a:moveTo>
                  <a:cubicBezTo>
                    <a:pt x="1790" y="824"/>
                    <a:pt x="1787" y="829"/>
                    <a:pt x="1780" y="830"/>
                  </a:cubicBezTo>
                  <a:cubicBezTo>
                    <a:pt x="1776" y="829"/>
                    <a:pt x="1770" y="824"/>
                    <a:pt x="1766" y="824"/>
                  </a:cubicBezTo>
                  <a:cubicBezTo>
                    <a:pt x="1764" y="824"/>
                    <a:pt x="1762" y="825"/>
                    <a:pt x="1761" y="828"/>
                  </a:cubicBezTo>
                  <a:cubicBezTo>
                    <a:pt x="1763" y="833"/>
                    <a:pt x="1769" y="834"/>
                    <a:pt x="1771" y="838"/>
                  </a:cubicBezTo>
                  <a:cubicBezTo>
                    <a:pt x="1766" y="848"/>
                    <a:pt x="1776" y="856"/>
                    <a:pt x="1786" y="859"/>
                  </a:cubicBezTo>
                  <a:cubicBezTo>
                    <a:pt x="1791" y="854"/>
                    <a:pt x="1793" y="848"/>
                    <a:pt x="1802" y="846"/>
                  </a:cubicBezTo>
                  <a:cubicBezTo>
                    <a:pt x="1804" y="841"/>
                    <a:pt x="1806" y="827"/>
                    <a:pt x="1800" y="824"/>
                  </a:cubicBezTo>
                  <a:cubicBezTo>
                    <a:pt x="1800" y="824"/>
                    <a:pt x="1799" y="824"/>
                    <a:pt x="1798" y="824"/>
                  </a:cubicBezTo>
                  <a:moveTo>
                    <a:pt x="2042" y="822"/>
                  </a:moveTo>
                  <a:cubicBezTo>
                    <a:pt x="2038" y="822"/>
                    <a:pt x="2038" y="822"/>
                    <a:pt x="2038" y="822"/>
                  </a:cubicBezTo>
                  <a:cubicBezTo>
                    <a:pt x="2032" y="854"/>
                    <a:pt x="1986" y="851"/>
                    <a:pt x="1979" y="882"/>
                  </a:cubicBezTo>
                  <a:cubicBezTo>
                    <a:pt x="1980" y="883"/>
                    <a:pt x="1983" y="883"/>
                    <a:pt x="1985" y="883"/>
                  </a:cubicBezTo>
                  <a:cubicBezTo>
                    <a:pt x="1986" y="883"/>
                    <a:pt x="1986" y="883"/>
                    <a:pt x="1987" y="883"/>
                  </a:cubicBezTo>
                  <a:cubicBezTo>
                    <a:pt x="1988" y="883"/>
                    <a:pt x="1988" y="883"/>
                    <a:pt x="1989" y="883"/>
                  </a:cubicBezTo>
                  <a:cubicBezTo>
                    <a:pt x="1991" y="883"/>
                    <a:pt x="1994" y="884"/>
                    <a:pt x="1996" y="885"/>
                  </a:cubicBezTo>
                  <a:cubicBezTo>
                    <a:pt x="1995" y="888"/>
                    <a:pt x="1990" y="887"/>
                    <a:pt x="1991" y="891"/>
                  </a:cubicBezTo>
                  <a:cubicBezTo>
                    <a:pt x="1994" y="892"/>
                    <a:pt x="1994" y="895"/>
                    <a:pt x="1997" y="895"/>
                  </a:cubicBezTo>
                  <a:cubicBezTo>
                    <a:pt x="1998" y="895"/>
                    <a:pt x="1998" y="895"/>
                    <a:pt x="1998" y="895"/>
                  </a:cubicBezTo>
                  <a:cubicBezTo>
                    <a:pt x="2001" y="893"/>
                    <a:pt x="2000" y="889"/>
                    <a:pt x="2002" y="887"/>
                  </a:cubicBezTo>
                  <a:cubicBezTo>
                    <a:pt x="2004" y="888"/>
                    <a:pt x="2005" y="888"/>
                    <a:pt x="2007" y="888"/>
                  </a:cubicBezTo>
                  <a:cubicBezTo>
                    <a:pt x="2028" y="888"/>
                    <a:pt x="2025" y="862"/>
                    <a:pt x="2044" y="858"/>
                  </a:cubicBezTo>
                  <a:cubicBezTo>
                    <a:pt x="2045" y="845"/>
                    <a:pt x="2057" y="843"/>
                    <a:pt x="2060" y="833"/>
                  </a:cubicBezTo>
                  <a:cubicBezTo>
                    <a:pt x="2053" y="830"/>
                    <a:pt x="2047" y="827"/>
                    <a:pt x="2042" y="822"/>
                  </a:cubicBezTo>
                  <a:moveTo>
                    <a:pt x="1759" y="814"/>
                  </a:moveTo>
                  <a:cubicBezTo>
                    <a:pt x="1755" y="814"/>
                    <a:pt x="1753" y="816"/>
                    <a:pt x="1753" y="820"/>
                  </a:cubicBezTo>
                  <a:cubicBezTo>
                    <a:pt x="1754" y="821"/>
                    <a:pt x="1756" y="822"/>
                    <a:pt x="1758" y="822"/>
                  </a:cubicBezTo>
                  <a:cubicBezTo>
                    <a:pt x="1759" y="822"/>
                    <a:pt x="1760" y="822"/>
                    <a:pt x="1760" y="821"/>
                  </a:cubicBezTo>
                  <a:cubicBezTo>
                    <a:pt x="1762" y="820"/>
                    <a:pt x="1761" y="816"/>
                    <a:pt x="1760" y="814"/>
                  </a:cubicBezTo>
                  <a:cubicBezTo>
                    <a:pt x="1760" y="814"/>
                    <a:pt x="1760" y="814"/>
                    <a:pt x="1759" y="814"/>
                  </a:cubicBezTo>
                  <a:moveTo>
                    <a:pt x="1797" y="812"/>
                  </a:moveTo>
                  <a:cubicBezTo>
                    <a:pt x="1793" y="812"/>
                    <a:pt x="1790" y="818"/>
                    <a:pt x="1797" y="820"/>
                  </a:cubicBezTo>
                  <a:cubicBezTo>
                    <a:pt x="1799" y="818"/>
                    <a:pt x="1801" y="817"/>
                    <a:pt x="1801" y="814"/>
                  </a:cubicBezTo>
                  <a:cubicBezTo>
                    <a:pt x="1800" y="813"/>
                    <a:pt x="1798" y="812"/>
                    <a:pt x="1797" y="812"/>
                  </a:cubicBezTo>
                  <a:moveTo>
                    <a:pt x="2043" y="759"/>
                  </a:moveTo>
                  <a:cubicBezTo>
                    <a:pt x="2040" y="759"/>
                    <a:pt x="2039" y="761"/>
                    <a:pt x="2038" y="763"/>
                  </a:cubicBezTo>
                  <a:cubicBezTo>
                    <a:pt x="2035" y="775"/>
                    <a:pt x="2070" y="782"/>
                    <a:pt x="2064" y="800"/>
                  </a:cubicBezTo>
                  <a:cubicBezTo>
                    <a:pt x="2063" y="804"/>
                    <a:pt x="2057" y="804"/>
                    <a:pt x="2057" y="809"/>
                  </a:cubicBezTo>
                  <a:cubicBezTo>
                    <a:pt x="2064" y="814"/>
                    <a:pt x="2068" y="822"/>
                    <a:pt x="2073" y="828"/>
                  </a:cubicBezTo>
                  <a:cubicBezTo>
                    <a:pt x="2082" y="828"/>
                    <a:pt x="2082" y="819"/>
                    <a:pt x="2087" y="814"/>
                  </a:cubicBezTo>
                  <a:cubicBezTo>
                    <a:pt x="2093" y="809"/>
                    <a:pt x="2105" y="806"/>
                    <a:pt x="2103" y="795"/>
                  </a:cubicBezTo>
                  <a:cubicBezTo>
                    <a:pt x="2101" y="793"/>
                    <a:pt x="2099" y="792"/>
                    <a:pt x="2097" y="792"/>
                  </a:cubicBezTo>
                  <a:cubicBezTo>
                    <a:pt x="2092" y="792"/>
                    <a:pt x="2088" y="797"/>
                    <a:pt x="2083" y="797"/>
                  </a:cubicBezTo>
                  <a:cubicBezTo>
                    <a:pt x="2078" y="796"/>
                    <a:pt x="2079" y="791"/>
                    <a:pt x="2079" y="786"/>
                  </a:cubicBezTo>
                  <a:cubicBezTo>
                    <a:pt x="2078" y="785"/>
                    <a:pt x="2077" y="785"/>
                    <a:pt x="2075" y="785"/>
                  </a:cubicBezTo>
                  <a:cubicBezTo>
                    <a:pt x="2074" y="785"/>
                    <a:pt x="2074" y="785"/>
                    <a:pt x="2073" y="785"/>
                  </a:cubicBezTo>
                  <a:cubicBezTo>
                    <a:pt x="2072" y="785"/>
                    <a:pt x="2072" y="785"/>
                    <a:pt x="2071" y="785"/>
                  </a:cubicBezTo>
                  <a:cubicBezTo>
                    <a:pt x="2071" y="785"/>
                    <a:pt x="2071" y="785"/>
                    <a:pt x="2070" y="785"/>
                  </a:cubicBezTo>
                  <a:cubicBezTo>
                    <a:pt x="2064" y="775"/>
                    <a:pt x="2053" y="768"/>
                    <a:pt x="2045" y="759"/>
                  </a:cubicBezTo>
                  <a:cubicBezTo>
                    <a:pt x="2044" y="759"/>
                    <a:pt x="2044" y="759"/>
                    <a:pt x="2043" y="759"/>
                  </a:cubicBezTo>
                  <a:moveTo>
                    <a:pt x="1966" y="639"/>
                  </a:moveTo>
                  <a:cubicBezTo>
                    <a:pt x="1963" y="639"/>
                    <a:pt x="1961" y="641"/>
                    <a:pt x="1962" y="645"/>
                  </a:cubicBezTo>
                  <a:cubicBezTo>
                    <a:pt x="1962" y="649"/>
                    <a:pt x="1972" y="655"/>
                    <a:pt x="1980" y="655"/>
                  </a:cubicBezTo>
                  <a:cubicBezTo>
                    <a:pt x="1983" y="655"/>
                    <a:pt x="1987" y="654"/>
                    <a:pt x="1988" y="650"/>
                  </a:cubicBezTo>
                  <a:cubicBezTo>
                    <a:pt x="1985" y="647"/>
                    <a:pt x="1973" y="639"/>
                    <a:pt x="1966" y="639"/>
                  </a:cubicBezTo>
                  <a:moveTo>
                    <a:pt x="1745" y="556"/>
                  </a:moveTo>
                  <a:cubicBezTo>
                    <a:pt x="1720" y="564"/>
                    <a:pt x="1746" y="613"/>
                    <a:pt x="1717" y="613"/>
                  </a:cubicBezTo>
                  <a:cubicBezTo>
                    <a:pt x="1716" y="613"/>
                    <a:pt x="1716" y="613"/>
                    <a:pt x="1715" y="613"/>
                  </a:cubicBezTo>
                  <a:cubicBezTo>
                    <a:pt x="1709" y="612"/>
                    <a:pt x="1706" y="607"/>
                    <a:pt x="1702" y="605"/>
                  </a:cubicBezTo>
                  <a:cubicBezTo>
                    <a:pt x="1701" y="604"/>
                    <a:pt x="1700" y="604"/>
                    <a:pt x="1698" y="604"/>
                  </a:cubicBezTo>
                  <a:cubicBezTo>
                    <a:pt x="1698" y="604"/>
                    <a:pt x="1698" y="604"/>
                    <a:pt x="1698" y="604"/>
                  </a:cubicBezTo>
                  <a:cubicBezTo>
                    <a:pt x="1697" y="604"/>
                    <a:pt x="1697" y="604"/>
                    <a:pt x="1697" y="604"/>
                  </a:cubicBezTo>
                  <a:cubicBezTo>
                    <a:pt x="1696" y="604"/>
                    <a:pt x="1695" y="604"/>
                    <a:pt x="1694" y="604"/>
                  </a:cubicBezTo>
                  <a:cubicBezTo>
                    <a:pt x="1685" y="600"/>
                    <a:pt x="1678" y="592"/>
                    <a:pt x="1673" y="587"/>
                  </a:cubicBezTo>
                  <a:cubicBezTo>
                    <a:pt x="1677" y="580"/>
                    <a:pt x="1686" y="577"/>
                    <a:pt x="1688" y="568"/>
                  </a:cubicBezTo>
                  <a:cubicBezTo>
                    <a:pt x="1686" y="566"/>
                    <a:pt x="1684" y="565"/>
                    <a:pt x="1682" y="565"/>
                  </a:cubicBezTo>
                  <a:cubicBezTo>
                    <a:pt x="1680" y="565"/>
                    <a:pt x="1677" y="566"/>
                    <a:pt x="1675" y="566"/>
                  </a:cubicBezTo>
                  <a:cubicBezTo>
                    <a:pt x="1672" y="567"/>
                    <a:pt x="1670" y="568"/>
                    <a:pt x="1667" y="568"/>
                  </a:cubicBezTo>
                  <a:cubicBezTo>
                    <a:pt x="1666" y="568"/>
                    <a:pt x="1666" y="568"/>
                    <a:pt x="1665" y="567"/>
                  </a:cubicBezTo>
                  <a:cubicBezTo>
                    <a:pt x="1658" y="566"/>
                    <a:pt x="1651" y="556"/>
                    <a:pt x="1643" y="556"/>
                  </a:cubicBezTo>
                  <a:cubicBezTo>
                    <a:pt x="1641" y="556"/>
                    <a:pt x="1638" y="558"/>
                    <a:pt x="1635" y="561"/>
                  </a:cubicBezTo>
                  <a:cubicBezTo>
                    <a:pt x="1637" y="564"/>
                    <a:pt x="1645" y="564"/>
                    <a:pt x="1642" y="568"/>
                  </a:cubicBezTo>
                  <a:cubicBezTo>
                    <a:pt x="1639" y="568"/>
                    <a:pt x="1637" y="568"/>
                    <a:pt x="1635" y="568"/>
                  </a:cubicBezTo>
                  <a:cubicBezTo>
                    <a:pt x="1619" y="568"/>
                    <a:pt x="1618" y="585"/>
                    <a:pt x="1607" y="592"/>
                  </a:cubicBezTo>
                  <a:cubicBezTo>
                    <a:pt x="1596" y="589"/>
                    <a:pt x="1595" y="580"/>
                    <a:pt x="1585" y="580"/>
                  </a:cubicBezTo>
                  <a:cubicBezTo>
                    <a:pt x="1584" y="580"/>
                    <a:pt x="1583" y="580"/>
                    <a:pt x="1582" y="580"/>
                  </a:cubicBezTo>
                  <a:cubicBezTo>
                    <a:pt x="1569" y="582"/>
                    <a:pt x="1566" y="599"/>
                    <a:pt x="1555" y="605"/>
                  </a:cubicBezTo>
                  <a:cubicBezTo>
                    <a:pt x="1546" y="605"/>
                    <a:pt x="1546" y="605"/>
                    <a:pt x="1546" y="605"/>
                  </a:cubicBezTo>
                  <a:cubicBezTo>
                    <a:pt x="1539" y="608"/>
                    <a:pt x="1541" y="615"/>
                    <a:pt x="1539" y="619"/>
                  </a:cubicBezTo>
                  <a:cubicBezTo>
                    <a:pt x="1534" y="629"/>
                    <a:pt x="1513" y="638"/>
                    <a:pt x="1497" y="640"/>
                  </a:cubicBezTo>
                  <a:cubicBezTo>
                    <a:pt x="1496" y="640"/>
                    <a:pt x="1496" y="640"/>
                    <a:pt x="1495" y="640"/>
                  </a:cubicBezTo>
                  <a:cubicBezTo>
                    <a:pt x="1494" y="640"/>
                    <a:pt x="1493" y="640"/>
                    <a:pt x="1491" y="640"/>
                  </a:cubicBezTo>
                  <a:cubicBezTo>
                    <a:pt x="1490" y="639"/>
                    <a:pt x="1488" y="639"/>
                    <a:pt x="1487" y="639"/>
                  </a:cubicBezTo>
                  <a:cubicBezTo>
                    <a:pt x="1486" y="639"/>
                    <a:pt x="1485" y="639"/>
                    <a:pt x="1483" y="640"/>
                  </a:cubicBezTo>
                  <a:cubicBezTo>
                    <a:pt x="1474" y="642"/>
                    <a:pt x="1468" y="653"/>
                    <a:pt x="1457" y="653"/>
                  </a:cubicBezTo>
                  <a:cubicBezTo>
                    <a:pt x="1456" y="653"/>
                    <a:pt x="1455" y="653"/>
                    <a:pt x="1453" y="653"/>
                  </a:cubicBezTo>
                  <a:cubicBezTo>
                    <a:pt x="1449" y="664"/>
                    <a:pt x="1446" y="676"/>
                    <a:pt x="1457" y="686"/>
                  </a:cubicBezTo>
                  <a:cubicBezTo>
                    <a:pt x="1447" y="694"/>
                    <a:pt x="1456" y="700"/>
                    <a:pt x="1459" y="707"/>
                  </a:cubicBezTo>
                  <a:cubicBezTo>
                    <a:pt x="1464" y="719"/>
                    <a:pt x="1473" y="738"/>
                    <a:pt x="1470" y="750"/>
                  </a:cubicBezTo>
                  <a:cubicBezTo>
                    <a:pt x="1469" y="756"/>
                    <a:pt x="1462" y="759"/>
                    <a:pt x="1465" y="767"/>
                  </a:cubicBezTo>
                  <a:cubicBezTo>
                    <a:pt x="1470" y="771"/>
                    <a:pt x="1478" y="772"/>
                    <a:pt x="1487" y="772"/>
                  </a:cubicBezTo>
                  <a:cubicBezTo>
                    <a:pt x="1489" y="772"/>
                    <a:pt x="1491" y="772"/>
                    <a:pt x="1492" y="772"/>
                  </a:cubicBezTo>
                  <a:cubicBezTo>
                    <a:pt x="1505" y="765"/>
                    <a:pt x="1514" y="756"/>
                    <a:pt x="1530" y="756"/>
                  </a:cubicBezTo>
                  <a:cubicBezTo>
                    <a:pt x="1531" y="756"/>
                    <a:pt x="1532" y="756"/>
                    <a:pt x="1533" y="757"/>
                  </a:cubicBezTo>
                  <a:cubicBezTo>
                    <a:pt x="1537" y="757"/>
                    <a:pt x="1541" y="759"/>
                    <a:pt x="1545" y="759"/>
                  </a:cubicBezTo>
                  <a:cubicBezTo>
                    <a:pt x="1545" y="759"/>
                    <a:pt x="1546" y="759"/>
                    <a:pt x="1546" y="759"/>
                  </a:cubicBezTo>
                  <a:cubicBezTo>
                    <a:pt x="1557" y="759"/>
                    <a:pt x="1560" y="751"/>
                    <a:pt x="1570" y="748"/>
                  </a:cubicBezTo>
                  <a:cubicBezTo>
                    <a:pt x="1575" y="747"/>
                    <a:pt x="1583" y="747"/>
                    <a:pt x="1589" y="745"/>
                  </a:cubicBezTo>
                  <a:cubicBezTo>
                    <a:pt x="1599" y="742"/>
                    <a:pt x="1611" y="739"/>
                    <a:pt x="1625" y="737"/>
                  </a:cubicBezTo>
                  <a:cubicBezTo>
                    <a:pt x="1634" y="742"/>
                    <a:pt x="1644" y="741"/>
                    <a:pt x="1652" y="745"/>
                  </a:cubicBezTo>
                  <a:cubicBezTo>
                    <a:pt x="1662" y="752"/>
                    <a:pt x="1663" y="764"/>
                    <a:pt x="1674" y="770"/>
                  </a:cubicBezTo>
                  <a:cubicBezTo>
                    <a:pt x="1682" y="768"/>
                    <a:pt x="1682" y="758"/>
                    <a:pt x="1690" y="758"/>
                  </a:cubicBezTo>
                  <a:cubicBezTo>
                    <a:pt x="1691" y="758"/>
                    <a:pt x="1692" y="758"/>
                    <a:pt x="1694" y="758"/>
                  </a:cubicBezTo>
                  <a:cubicBezTo>
                    <a:pt x="1697" y="764"/>
                    <a:pt x="1686" y="765"/>
                    <a:pt x="1686" y="771"/>
                  </a:cubicBezTo>
                  <a:cubicBezTo>
                    <a:pt x="1695" y="773"/>
                    <a:pt x="1698" y="779"/>
                    <a:pt x="1707" y="780"/>
                  </a:cubicBezTo>
                  <a:cubicBezTo>
                    <a:pt x="1712" y="785"/>
                    <a:pt x="1717" y="798"/>
                    <a:pt x="1727" y="803"/>
                  </a:cubicBezTo>
                  <a:cubicBezTo>
                    <a:pt x="1729" y="804"/>
                    <a:pt x="1734" y="803"/>
                    <a:pt x="1737" y="805"/>
                  </a:cubicBezTo>
                  <a:cubicBezTo>
                    <a:pt x="1742" y="807"/>
                    <a:pt x="1741" y="810"/>
                    <a:pt x="1746" y="810"/>
                  </a:cubicBezTo>
                  <a:cubicBezTo>
                    <a:pt x="1746" y="810"/>
                    <a:pt x="1746" y="810"/>
                    <a:pt x="1747" y="810"/>
                  </a:cubicBezTo>
                  <a:cubicBezTo>
                    <a:pt x="1754" y="810"/>
                    <a:pt x="1757" y="805"/>
                    <a:pt x="1764" y="802"/>
                  </a:cubicBezTo>
                  <a:cubicBezTo>
                    <a:pt x="1768" y="805"/>
                    <a:pt x="1772" y="809"/>
                    <a:pt x="1779" y="809"/>
                  </a:cubicBezTo>
                  <a:cubicBezTo>
                    <a:pt x="1787" y="801"/>
                    <a:pt x="1793" y="801"/>
                    <a:pt x="1806" y="798"/>
                  </a:cubicBezTo>
                  <a:cubicBezTo>
                    <a:pt x="1819" y="795"/>
                    <a:pt x="1817" y="785"/>
                    <a:pt x="1820" y="775"/>
                  </a:cubicBezTo>
                  <a:cubicBezTo>
                    <a:pt x="1824" y="760"/>
                    <a:pt x="1841" y="751"/>
                    <a:pt x="1846" y="739"/>
                  </a:cubicBezTo>
                  <a:cubicBezTo>
                    <a:pt x="1853" y="718"/>
                    <a:pt x="1844" y="693"/>
                    <a:pt x="1852" y="675"/>
                  </a:cubicBezTo>
                  <a:cubicBezTo>
                    <a:pt x="1851" y="674"/>
                    <a:pt x="1851" y="674"/>
                    <a:pt x="1850" y="674"/>
                  </a:cubicBezTo>
                  <a:cubicBezTo>
                    <a:pt x="1849" y="674"/>
                    <a:pt x="1848" y="675"/>
                    <a:pt x="1847" y="676"/>
                  </a:cubicBezTo>
                  <a:cubicBezTo>
                    <a:pt x="1846" y="678"/>
                    <a:pt x="1845" y="679"/>
                    <a:pt x="1843" y="679"/>
                  </a:cubicBezTo>
                  <a:cubicBezTo>
                    <a:pt x="1843" y="679"/>
                    <a:pt x="1843" y="679"/>
                    <a:pt x="1842" y="679"/>
                  </a:cubicBezTo>
                  <a:cubicBezTo>
                    <a:pt x="1836" y="672"/>
                    <a:pt x="1822" y="669"/>
                    <a:pt x="1825" y="657"/>
                  </a:cubicBezTo>
                  <a:cubicBezTo>
                    <a:pt x="1817" y="655"/>
                    <a:pt x="1811" y="651"/>
                    <a:pt x="1813" y="641"/>
                  </a:cubicBezTo>
                  <a:cubicBezTo>
                    <a:pt x="1794" y="631"/>
                    <a:pt x="1772" y="620"/>
                    <a:pt x="1775" y="595"/>
                  </a:cubicBezTo>
                  <a:cubicBezTo>
                    <a:pt x="1772" y="588"/>
                    <a:pt x="1761" y="588"/>
                    <a:pt x="1755" y="583"/>
                  </a:cubicBezTo>
                  <a:cubicBezTo>
                    <a:pt x="1759" y="571"/>
                    <a:pt x="1752" y="562"/>
                    <a:pt x="1745" y="556"/>
                  </a:cubicBezTo>
                  <a:moveTo>
                    <a:pt x="1512" y="541"/>
                  </a:moveTo>
                  <a:cubicBezTo>
                    <a:pt x="1508" y="541"/>
                    <a:pt x="1505" y="543"/>
                    <a:pt x="1506" y="549"/>
                  </a:cubicBezTo>
                  <a:cubicBezTo>
                    <a:pt x="1513" y="550"/>
                    <a:pt x="1517" y="555"/>
                    <a:pt x="1525" y="555"/>
                  </a:cubicBezTo>
                  <a:cubicBezTo>
                    <a:pt x="1526" y="555"/>
                    <a:pt x="1526" y="554"/>
                    <a:pt x="1527" y="554"/>
                  </a:cubicBezTo>
                  <a:cubicBezTo>
                    <a:pt x="1527" y="554"/>
                    <a:pt x="1527" y="554"/>
                    <a:pt x="1528" y="554"/>
                  </a:cubicBezTo>
                  <a:cubicBezTo>
                    <a:pt x="1529" y="553"/>
                    <a:pt x="1529" y="550"/>
                    <a:pt x="1529" y="547"/>
                  </a:cubicBezTo>
                  <a:cubicBezTo>
                    <a:pt x="1525" y="545"/>
                    <a:pt x="1518" y="541"/>
                    <a:pt x="1512" y="541"/>
                  </a:cubicBezTo>
                  <a:moveTo>
                    <a:pt x="1577" y="534"/>
                  </a:moveTo>
                  <a:cubicBezTo>
                    <a:pt x="1566" y="534"/>
                    <a:pt x="1553" y="541"/>
                    <a:pt x="1553" y="550"/>
                  </a:cubicBezTo>
                  <a:cubicBezTo>
                    <a:pt x="1555" y="550"/>
                    <a:pt x="1556" y="551"/>
                    <a:pt x="1556" y="553"/>
                  </a:cubicBezTo>
                  <a:cubicBezTo>
                    <a:pt x="1571" y="551"/>
                    <a:pt x="1581" y="547"/>
                    <a:pt x="1590" y="541"/>
                  </a:cubicBezTo>
                  <a:cubicBezTo>
                    <a:pt x="1588" y="536"/>
                    <a:pt x="1583" y="534"/>
                    <a:pt x="1577" y="534"/>
                  </a:cubicBezTo>
                  <a:moveTo>
                    <a:pt x="1529" y="531"/>
                  </a:moveTo>
                  <a:cubicBezTo>
                    <a:pt x="1523" y="531"/>
                    <a:pt x="1519" y="532"/>
                    <a:pt x="1517" y="535"/>
                  </a:cubicBezTo>
                  <a:cubicBezTo>
                    <a:pt x="1520" y="539"/>
                    <a:pt x="1528" y="541"/>
                    <a:pt x="1536" y="541"/>
                  </a:cubicBezTo>
                  <a:cubicBezTo>
                    <a:pt x="1542" y="541"/>
                    <a:pt x="1548" y="539"/>
                    <a:pt x="1550" y="534"/>
                  </a:cubicBezTo>
                  <a:cubicBezTo>
                    <a:pt x="1545" y="533"/>
                    <a:pt x="1536" y="531"/>
                    <a:pt x="1529" y="531"/>
                  </a:cubicBezTo>
                  <a:moveTo>
                    <a:pt x="1390" y="516"/>
                  </a:moveTo>
                  <a:cubicBezTo>
                    <a:pt x="1381" y="516"/>
                    <a:pt x="1371" y="518"/>
                    <a:pt x="1366" y="521"/>
                  </a:cubicBezTo>
                  <a:cubicBezTo>
                    <a:pt x="1366" y="527"/>
                    <a:pt x="1374" y="526"/>
                    <a:pt x="1379" y="528"/>
                  </a:cubicBezTo>
                  <a:cubicBezTo>
                    <a:pt x="1384" y="529"/>
                    <a:pt x="1389" y="532"/>
                    <a:pt x="1394" y="533"/>
                  </a:cubicBezTo>
                  <a:cubicBezTo>
                    <a:pt x="1395" y="533"/>
                    <a:pt x="1396" y="533"/>
                    <a:pt x="1397" y="533"/>
                  </a:cubicBezTo>
                  <a:cubicBezTo>
                    <a:pt x="1399" y="533"/>
                    <a:pt x="1401" y="533"/>
                    <a:pt x="1403" y="533"/>
                  </a:cubicBezTo>
                  <a:cubicBezTo>
                    <a:pt x="1405" y="533"/>
                    <a:pt x="1407" y="533"/>
                    <a:pt x="1409" y="533"/>
                  </a:cubicBezTo>
                  <a:cubicBezTo>
                    <a:pt x="1410" y="533"/>
                    <a:pt x="1411" y="533"/>
                    <a:pt x="1412" y="533"/>
                  </a:cubicBezTo>
                  <a:cubicBezTo>
                    <a:pt x="1418" y="534"/>
                    <a:pt x="1424" y="537"/>
                    <a:pt x="1429" y="538"/>
                  </a:cubicBezTo>
                  <a:cubicBezTo>
                    <a:pt x="1432" y="538"/>
                    <a:pt x="1434" y="538"/>
                    <a:pt x="1437" y="538"/>
                  </a:cubicBezTo>
                  <a:cubicBezTo>
                    <a:pt x="1440" y="538"/>
                    <a:pt x="1443" y="538"/>
                    <a:pt x="1446" y="538"/>
                  </a:cubicBezTo>
                  <a:cubicBezTo>
                    <a:pt x="1449" y="538"/>
                    <a:pt x="1452" y="537"/>
                    <a:pt x="1454" y="537"/>
                  </a:cubicBezTo>
                  <a:cubicBezTo>
                    <a:pt x="1459" y="537"/>
                    <a:pt x="1464" y="538"/>
                    <a:pt x="1468" y="541"/>
                  </a:cubicBezTo>
                  <a:cubicBezTo>
                    <a:pt x="1470" y="540"/>
                    <a:pt x="1471" y="538"/>
                    <a:pt x="1474" y="538"/>
                  </a:cubicBezTo>
                  <a:cubicBezTo>
                    <a:pt x="1474" y="538"/>
                    <a:pt x="1474" y="538"/>
                    <a:pt x="1475" y="538"/>
                  </a:cubicBezTo>
                  <a:cubicBezTo>
                    <a:pt x="1477" y="540"/>
                    <a:pt x="1483" y="542"/>
                    <a:pt x="1490" y="542"/>
                  </a:cubicBezTo>
                  <a:cubicBezTo>
                    <a:pt x="1500" y="542"/>
                    <a:pt x="1510" y="539"/>
                    <a:pt x="1512" y="534"/>
                  </a:cubicBezTo>
                  <a:cubicBezTo>
                    <a:pt x="1509" y="532"/>
                    <a:pt x="1503" y="531"/>
                    <a:pt x="1497" y="531"/>
                  </a:cubicBezTo>
                  <a:cubicBezTo>
                    <a:pt x="1489" y="531"/>
                    <a:pt x="1480" y="533"/>
                    <a:pt x="1476" y="537"/>
                  </a:cubicBezTo>
                  <a:cubicBezTo>
                    <a:pt x="1477" y="531"/>
                    <a:pt x="1468" y="534"/>
                    <a:pt x="1466" y="532"/>
                  </a:cubicBezTo>
                  <a:cubicBezTo>
                    <a:pt x="1462" y="530"/>
                    <a:pt x="1463" y="524"/>
                    <a:pt x="1458" y="523"/>
                  </a:cubicBezTo>
                  <a:cubicBezTo>
                    <a:pt x="1447" y="521"/>
                    <a:pt x="1435" y="518"/>
                    <a:pt x="1422" y="518"/>
                  </a:cubicBezTo>
                  <a:cubicBezTo>
                    <a:pt x="1418" y="518"/>
                    <a:pt x="1413" y="518"/>
                    <a:pt x="1409" y="519"/>
                  </a:cubicBezTo>
                  <a:cubicBezTo>
                    <a:pt x="1405" y="517"/>
                    <a:pt x="1398" y="516"/>
                    <a:pt x="1390" y="516"/>
                  </a:cubicBezTo>
                  <a:moveTo>
                    <a:pt x="1375" y="499"/>
                  </a:moveTo>
                  <a:cubicBezTo>
                    <a:pt x="1336" y="499"/>
                    <a:pt x="1336" y="499"/>
                    <a:pt x="1336" y="499"/>
                  </a:cubicBezTo>
                  <a:cubicBezTo>
                    <a:pt x="1346" y="507"/>
                    <a:pt x="1359" y="514"/>
                    <a:pt x="1367" y="514"/>
                  </a:cubicBezTo>
                  <a:cubicBezTo>
                    <a:pt x="1374" y="514"/>
                    <a:pt x="1377" y="510"/>
                    <a:pt x="1375" y="499"/>
                  </a:cubicBezTo>
                  <a:moveTo>
                    <a:pt x="1522" y="499"/>
                  </a:moveTo>
                  <a:cubicBezTo>
                    <a:pt x="1511" y="499"/>
                    <a:pt x="1511" y="499"/>
                    <a:pt x="1511" y="499"/>
                  </a:cubicBezTo>
                  <a:cubicBezTo>
                    <a:pt x="1512" y="500"/>
                    <a:pt x="1512" y="501"/>
                    <a:pt x="1512" y="502"/>
                  </a:cubicBezTo>
                  <a:cubicBezTo>
                    <a:pt x="1509" y="507"/>
                    <a:pt x="1505" y="516"/>
                    <a:pt x="1513" y="519"/>
                  </a:cubicBezTo>
                  <a:cubicBezTo>
                    <a:pt x="1529" y="518"/>
                    <a:pt x="1523" y="507"/>
                    <a:pt x="1522" y="499"/>
                  </a:cubicBezTo>
                  <a:moveTo>
                    <a:pt x="1545" y="499"/>
                  </a:moveTo>
                  <a:cubicBezTo>
                    <a:pt x="1530" y="499"/>
                    <a:pt x="1530" y="499"/>
                    <a:pt x="1530" y="499"/>
                  </a:cubicBezTo>
                  <a:cubicBezTo>
                    <a:pt x="1531" y="502"/>
                    <a:pt x="1532" y="505"/>
                    <a:pt x="1537" y="506"/>
                  </a:cubicBezTo>
                  <a:cubicBezTo>
                    <a:pt x="1542" y="505"/>
                    <a:pt x="1544" y="502"/>
                    <a:pt x="1545" y="499"/>
                  </a:cubicBezTo>
                  <a:moveTo>
                    <a:pt x="1652" y="499"/>
                  </a:moveTo>
                  <a:cubicBezTo>
                    <a:pt x="1642" y="499"/>
                    <a:pt x="1642" y="499"/>
                    <a:pt x="1642" y="499"/>
                  </a:cubicBezTo>
                  <a:cubicBezTo>
                    <a:pt x="1644" y="501"/>
                    <a:pt x="1645" y="502"/>
                    <a:pt x="1647" y="503"/>
                  </a:cubicBezTo>
                  <a:cubicBezTo>
                    <a:pt x="1650" y="502"/>
                    <a:pt x="1651" y="500"/>
                    <a:pt x="1652" y="499"/>
                  </a:cubicBezTo>
                  <a:moveTo>
                    <a:pt x="1767" y="499"/>
                  </a:moveTo>
                  <a:cubicBezTo>
                    <a:pt x="1657" y="499"/>
                    <a:pt x="1657" y="499"/>
                    <a:pt x="1657" y="499"/>
                  </a:cubicBezTo>
                  <a:cubicBezTo>
                    <a:pt x="1663" y="503"/>
                    <a:pt x="1671" y="506"/>
                    <a:pt x="1681" y="506"/>
                  </a:cubicBezTo>
                  <a:cubicBezTo>
                    <a:pt x="1683" y="506"/>
                    <a:pt x="1685" y="506"/>
                    <a:pt x="1687" y="505"/>
                  </a:cubicBezTo>
                  <a:cubicBezTo>
                    <a:pt x="1693" y="511"/>
                    <a:pt x="1700" y="516"/>
                    <a:pt x="1704" y="523"/>
                  </a:cubicBezTo>
                  <a:cubicBezTo>
                    <a:pt x="1701" y="529"/>
                    <a:pt x="1693" y="530"/>
                    <a:pt x="1693" y="539"/>
                  </a:cubicBezTo>
                  <a:cubicBezTo>
                    <a:pt x="1694" y="539"/>
                    <a:pt x="1695" y="539"/>
                    <a:pt x="1697" y="539"/>
                  </a:cubicBezTo>
                  <a:cubicBezTo>
                    <a:pt x="1702" y="539"/>
                    <a:pt x="1703" y="535"/>
                    <a:pt x="1709" y="535"/>
                  </a:cubicBezTo>
                  <a:cubicBezTo>
                    <a:pt x="1710" y="535"/>
                    <a:pt x="1710" y="535"/>
                    <a:pt x="1710" y="535"/>
                  </a:cubicBezTo>
                  <a:cubicBezTo>
                    <a:pt x="1716" y="535"/>
                    <a:pt x="1721" y="538"/>
                    <a:pt x="1725" y="540"/>
                  </a:cubicBezTo>
                  <a:cubicBezTo>
                    <a:pt x="1730" y="543"/>
                    <a:pt x="1734" y="546"/>
                    <a:pt x="1740" y="546"/>
                  </a:cubicBezTo>
                  <a:cubicBezTo>
                    <a:pt x="1742" y="546"/>
                    <a:pt x="1744" y="545"/>
                    <a:pt x="1747" y="544"/>
                  </a:cubicBezTo>
                  <a:cubicBezTo>
                    <a:pt x="1750" y="542"/>
                    <a:pt x="1750" y="537"/>
                    <a:pt x="1751" y="533"/>
                  </a:cubicBezTo>
                  <a:cubicBezTo>
                    <a:pt x="1755" y="531"/>
                    <a:pt x="1759" y="531"/>
                    <a:pt x="1762" y="531"/>
                  </a:cubicBezTo>
                  <a:cubicBezTo>
                    <a:pt x="1772" y="531"/>
                    <a:pt x="1778" y="537"/>
                    <a:pt x="1785" y="542"/>
                  </a:cubicBezTo>
                  <a:cubicBezTo>
                    <a:pt x="1792" y="548"/>
                    <a:pt x="1799" y="554"/>
                    <a:pt x="1808" y="554"/>
                  </a:cubicBezTo>
                  <a:cubicBezTo>
                    <a:pt x="1811" y="554"/>
                    <a:pt x="1815" y="553"/>
                    <a:pt x="1819" y="552"/>
                  </a:cubicBezTo>
                  <a:cubicBezTo>
                    <a:pt x="1819" y="545"/>
                    <a:pt x="1814" y="543"/>
                    <a:pt x="1811" y="539"/>
                  </a:cubicBezTo>
                  <a:cubicBezTo>
                    <a:pt x="1797" y="536"/>
                    <a:pt x="1796" y="525"/>
                    <a:pt x="1790" y="516"/>
                  </a:cubicBezTo>
                  <a:cubicBezTo>
                    <a:pt x="1785" y="508"/>
                    <a:pt x="1776" y="504"/>
                    <a:pt x="1767" y="499"/>
                  </a:cubicBezTo>
                  <a:moveTo>
                    <a:pt x="1850" y="499"/>
                  </a:moveTo>
                  <a:cubicBezTo>
                    <a:pt x="1839" y="499"/>
                    <a:pt x="1839" y="499"/>
                    <a:pt x="1839" y="499"/>
                  </a:cubicBezTo>
                  <a:cubicBezTo>
                    <a:pt x="1840" y="500"/>
                    <a:pt x="1840" y="500"/>
                    <a:pt x="1840" y="501"/>
                  </a:cubicBezTo>
                  <a:cubicBezTo>
                    <a:pt x="1833" y="502"/>
                    <a:pt x="1824" y="508"/>
                    <a:pt x="1814" y="508"/>
                  </a:cubicBezTo>
                  <a:cubicBezTo>
                    <a:pt x="1811" y="508"/>
                    <a:pt x="1808" y="508"/>
                    <a:pt x="1805" y="506"/>
                  </a:cubicBezTo>
                  <a:cubicBezTo>
                    <a:pt x="1803" y="507"/>
                    <a:pt x="1803" y="510"/>
                    <a:pt x="1803" y="513"/>
                  </a:cubicBezTo>
                  <a:cubicBezTo>
                    <a:pt x="1808" y="516"/>
                    <a:pt x="1814" y="518"/>
                    <a:pt x="1819" y="518"/>
                  </a:cubicBezTo>
                  <a:cubicBezTo>
                    <a:pt x="1830" y="518"/>
                    <a:pt x="1840" y="512"/>
                    <a:pt x="1843" y="504"/>
                  </a:cubicBezTo>
                  <a:cubicBezTo>
                    <a:pt x="1844" y="504"/>
                    <a:pt x="1844" y="504"/>
                    <a:pt x="1844" y="504"/>
                  </a:cubicBezTo>
                  <a:cubicBezTo>
                    <a:pt x="1845" y="504"/>
                    <a:pt x="1846" y="505"/>
                    <a:pt x="1847" y="505"/>
                  </a:cubicBezTo>
                  <a:cubicBezTo>
                    <a:pt x="1847" y="505"/>
                    <a:pt x="1848" y="505"/>
                    <a:pt x="1849" y="505"/>
                  </a:cubicBezTo>
                  <a:cubicBezTo>
                    <a:pt x="1850" y="505"/>
                    <a:pt x="1850" y="505"/>
                    <a:pt x="1851" y="504"/>
                  </a:cubicBezTo>
                  <a:cubicBezTo>
                    <a:pt x="1852" y="503"/>
                    <a:pt x="1851" y="501"/>
                    <a:pt x="1850" y="499"/>
                  </a:cubicBezTo>
                  <a:moveTo>
                    <a:pt x="1122" y="382"/>
                  </a:moveTo>
                  <a:cubicBezTo>
                    <a:pt x="1115" y="382"/>
                    <a:pt x="1109" y="391"/>
                    <a:pt x="1108" y="398"/>
                  </a:cubicBezTo>
                  <a:cubicBezTo>
                    <a:pt x="1106" y="407"/>
                    <a:pt x="1112" y="421"/>
                    <a:pt x="1120" y="421"/>
                  </a:cubicBezTo>
                  <a:cubicBezTo>
                    <a:pt x="1120" y="421"/>
                    <a:pt x="1120" y="421"/>
                    <a:pt x="1120" y="421"/>
                  </a:cubicBezTo>
                  <a:cubicBezTo>
                    <a:pt x="1127" y="421"/>
                    <a:pt x="1134" y="412"/>
                    <a:pt x="1134" y="406"/>
                  </a:cubicBezTo>
                  <a:cubicBezTo>
                    <a:pt x="1135" y="397"/>
                    <a:pt x="1122" y="390"/>
                    <a:pt x="1122" y="382"/>
                  </a:cubicBezTo>
                  <a:moveTo>
                    <a:pt x="836" y="361"/>
                  </a:moveTo>
                  <a:cubicBezTo>
                    <a:pt x="833" y="361"/>
                    <a:pt x="830" y="364"/>
                    <a:pt x="833" y="369"/>
                  </a:cubicBezTo>
                  <a:cubicBezTo>
                    <a:pt x="834" y="369"/>
                    <a:pt x="835" y="370"/>
                    <a:pt x="836" y="370"/>
                  </a:cubicBezTo>
                  <a:cubicBezTo>
                    <a:pt x="839" y="370"/>
                    <a:pt x="842" y="368"/>
                    <a:pt x="842" y="365"/>
                  </a:cubicBezTo>
                  <a:cubicBezTo>
                    <a:pt x="841" y="363"/>
                    <a:pt x="839" y="361"/>
                    <a:pt x="836" y="361"/>
                  </a:cubicBezTo>
                  <a:moveTo>
                    <a:pt x="853" y="357"/>
                  </a:moveTo>
                  <a:cubicBezTo>
                    <a:pt x="849" y="357"/>
                    <a:pt x="844" y="359"/>
                    <a:pt x="843" y="363"/>
                  </a:cubicBezTo>
                  <a:cubicBezTo>
                    <a:pt x="845" y="364"/>
                    <a:pt x="849" y="365"/>
                    <a:pt x="853" y="365"/>
                  </a:cubicBezTo>
                  <a:cubicBezTo>
                    <a:pt x="857" y="365"/>
                    <a:pt x="860" y="364"/>
                    <a:pt x="861" y="361"/>
                  </a:cubicBezTo>
                  <a:cubicBezTo>
                    <a:pt x="860" y="358"/>
                    <a:pt x="857" y="357"/>
                    <a:pt x="853" y="357"/>
                  </a:cubicBezTo>
                  <a:moveTo>
                    <a:pt x="1258" y="322"/>
                  </a:moveTo>
                  <a:cubicBezTo>
                    <a:pt x="1258" y="325"/>
                    <a:pt x="1258" y="328"/>
                    <a:pt x="1258" y="330"/>
                  </a:cubicBezTo>
                  <a:cubicBezTo>
                    <a:pt x="1258" y="322"/>
                    <a:pt x="1258" y="322"/>
                    <a:pt x="1258" y="322"/>
                  </a:cubicBezTo>
                  <a:moveTo>
                    <a:pt x="3244" y="300"/>
                  </a:moveTo>
                  <a:cubicBezTo>
                    <a:pt x="3238" y="300"/>
                    <a:pt x="3232" y="302"/>
                    <a:pt x="3230" y="304"/>
                  </a:cubicBezTo>
                  <a:cubicBezTo>
                    <a:pt x="3230" y="311"/>
                    <a:pt x="3237" y="315"/>
                    <a:pt x="3243" y="315"/>
                  </a:cubicBezTo>
                  <a:cubicBezTo>
                    <a:pt x="3249" y="315"/>
                    <a:pt x="3255" y="311"/>
                    <a:pt x="3255" y="303"/>
                  </a:cubicBezTo>
                  <a:cubicBezTo>
                    <a:pt x="3253" y="301"/>
                    <a:pt x="3248" y="300"/>
                    <a:pt x="3244" y="300"/>
                  </a:cubicBezTo>
                  <a:moveTo>
                    <a:pt x="3191" y="290"/>
                  </a:moveTo>
                  <a:cubicBezTo>
                    <a:pt x="3179" y="290"/>
                    <a:pt x="3168" y="294"/>
                    <a:pt x="3166" y="304"/>
                  </a:cubicBezTo>
                  <a:cubicBezTo>
                    <a:pt x="3167" y="306"/>
                    <a:pt x="3168" y="306"/>
                    <a:pt x="3169" y="306"/>
                  </a:cubicBezTo>
                  <a:cubicBezTo>
                    <a:pt x="3170" y="306"/>
                    <a:pt x="3171" y="306"/>
                    <a:pt x="3172" y="306"/>
                  </a:cubicBezTo>
                  <a:cubicBezTo>
                    <a:pt x="3173" y="306"/>
                    <a:pt x="3174" y="306"/>
                    <a:pt x="3175" y="306"/>
                  </a:cubicBezTo>
                  <a:cubicBezTo>
                    <a:pt x="3176" y="306"/>
                    <a:pt x="3177" y="306"/>
                    <a:pt x="3178" y="306"/>
                  </a:cubicBezTo>
                  <a:cubicBezTo>
                    <a:pt x="3184" y="308"/>
                    <a:pt x="3183" y="313"/>
                    <a:pt x="3189" y="313"/>
                  </a:cubicBezTo>
                  <a:cubicBezTo>
                    <a:pt x="3189" y="313"/>
                    <a:pt x="3189" y="313"/>
                    <a:pt x="3189" y="313"/>
                  </a:cubicBezTo>
                  <a:cubicBezTo>
                    <a:pt x="3196" y="312"/>
                    <a:pt x="3196" y="306"/>
                    <a:pt x="3204" y="305"/>
                  </a:cubicBezTo>
                  <a:cubicBezTo>
                    <a:pt x="3207" y="306"/>
                    <a:pt x="3213" y="308"/>
                    <a:pt x="3218" y="308"/>
                  </a:cubicBezTo>
                  <a:cubicBezTo>
                    <a:pt x="3222" y="308"/>
                    <a:pt x="3225" y="307"/>
                    <a:pt x="3226" y="302"/>
                  </a:cubicBezTo>
                  <a:cubicBezTo>
                    <a:pt x="3220" y="296"/>
                    <a:pt x="3205" y="290"/>
                    <a:pt x="3191" y="290"/>
                  </a:cubicBezTo>
                  <a:moveTo>
                    <a:pt x="3091" y="260"/>
                  </a:moveTo>
                  <a:cubicBezTo>
                    <a:pt x="3088" y="260"/>
                    <a:pt x="3085" y="260"/>
                    <a:pt x="3082" y="262"/>
                  </a:cubicBezTo>
                  <a:cubicBezTo>
                    <a:pt x="3082" y="263"/>
                    <a:pt x="3080" y="263"/>
                    <a:pt x="3081" y="264"/>
                  </a:cubicBezTo>
                  <a:cubicBezTo>
                    <a:pt x="3089" y="272"/>
                    <a:pt x="3105" y="273"/>
                    <a:pt x="3116" y="278"/>
                  </a:cubicBezTo>
                  <a:cubicBezTo>
                    <a:pt x="3121" y="283"/>
                    <a:pt x="3131" y="285"/>
                    <a:pt x="3133" y="293"/>
                  </a:cubicBezTo>
                  <a:cubicBezTo>
                    <a:pt x="3134" y="293"/>
                    <a:pt x="3136" y="293"/>
                    <a:pt x="3138" y="293"/>
                  </a:cubicBezTo>
                  <a:cubicBezTo>
                    <a:pt x="3140" y="293"/>
                    <a:pt x="3143" y="293"/>
                    <a:pt x="3145" y="293"/>
                  </a:cubicBezTo>
                  <a:cubicBezTo>
                    <a:pt x="3148" y="293"/>
                    <a:pt x="3151" y="293"/>
                    <a:pt x="3153" y="293"/>
                  </a:cubicBezTo>
                  <a:cubicBezTo>
                    <a:pt x="3160" y="293"/>
                    <a:pt x="3165" y="292"/>
                    <a:pt x="3165" y="287"/>
                  </a:cubicBezTo>
                  <a:cubicBezTo>
                    <a:pt x="3157" y="281"/>
                    <a:pt x="3148" y="277"/>
                    <a:pt x="3138" y="274"/>
                  </a:cubicBezTo>
                  <a:cubicBezTo>
                    <a:pt x="3134" y="272"/>
                    <a:pt x="3131" y="268"/>
                    <a:pt x="3128" y="267"/>
                  </a:cubicBezTo>
                  <a:cubicBezTo>
                    <a:pt x="3128" y="267"/>
                    <a:pt x="3127" y="267"/>
                    <a:pt x="3126" y="267"/>
                  </a:cubicBezTo>
                  <a:cubicBezTo>
                    <a:pt x="3125" y="267"/>
                    <a:pt x="3124" y="267"/>
                    <a:pt x="3123" y="267"/>
                  </a:cubicBezTo>
                  <a:cubicBezTo>
                    <a:pt x="3122" y="267"/>
                    <a:pt x="3120" y="267"/>
                    <a:pt x="3119" y="267"/>
                  </a:cubicBezTo>
                  <a:cubicBezTo>
                    <a:pt x="3119" y="267"/>
                    <a:pt x="3118" y="267"/>
                    <a:pt x="3117" y="267"/>
                  </a:cubicBezTo>
                  <a:cubicBezTo>
                    <a:pt x="3109" y="266"/>
                    <a:pt x="3101" y="260"/>
                    <a:pt x="3091" y="260"/>
                  </a:cubicBezTo>
                  <a:moveTo>
                    <a:pt x="135" y="221"/>
                  </a:moveTo>
                  <a:cubicBezTo>
                    <a:pt x="133" y="221"/>
                    <a:pt x="131" y="222"/>
                    <a:pt x="129" y="225"/>
                  </a:cubicBezTo>
                  <a:cubicBezTo>
                    <a:pt x="128" y="223"/>
                    <a:pt x="125" y="221"/>
                    <a:pt x="122" y="221"/>
                  </a:cubicBezTo>
                  <a:cubicBezTo>
                    <a:pt x="120" y="221"/>
                    <a:pt x="119" y="221"/>
                    <a:pt x="118" y="223"/>
                  </a:cubicBezTo>
                  <a:cubicBezTo>
                    <a:pt x="120" y="227"/>
                    <a:pt x="118" y="231"/>
                    <a:pt x="119" y="234"/>
                  </a:cubicBezTo>
                  <a:cubicBezTo>
                    <a:pt x="120" y="234"/>
                    <a:pt x="120" y="234"/>
                    <a:pt x="121" y="234"/>
                  </a:cubicBezTo>
                  <a:cubicBezTo>
                    <a:pt x="124" y="234"/>
                    <a:pt x="127" y="232"/>
                    <a:pt x="130" y="230"/>
                  </a:cubicBezTo>
                  <a:cubicBezTo>
                    <a:pt x="133" y="228"/>
                    <a:pt x="136" y="226"/>
                    <a:pt x="141" y="22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2" y="228"/>
                    <a:pt x="143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1" y="231"/>
                    <a:pt x="152" y="229"/>
                    <a:pt x="152" y="226"/>
                  </a:cubicBezTo>
                  <a:cubicBezTo>
                    <a:pt x="146" y="225"/>
                    <a:pt x="140" y="221"/>
                    <a:pt x="135" y="221"/>
                  </a:cubicBezTo>
                  <a:moveTo>
                    <a:pt x="167" y="209"/>
                  </a:moveTo>
                  <a:cubicBezTo>
                    <a:pt x="167" y="209"/>
                    <a:pt x="167" y="210"/>
                    <a:pt x="166" y="210"/>
                  </a:cubicBezTo>
                  <a:cubicBezTo>
                    <a:pt x="164" y="213"/>
                    <a:pt x="161" y="215"/>
                    <a:pt x="163" y="219"/>
                  </a:cubicBezTo>
                  <a:cubicBezTo>
                    <a:pt x="160" y="220"/>
                    <a:pt x="157" y="221"/>
                    <a:pt x="156" y="224"/>
                  </a:cubicBezTo>
                  <a:cubicBezTo>
                    <a:pt x="158" y="225"/>
                    <a:pt x="160" y="227"/>
                    <a:pt x="162" y="227"/>
                  </a:cubicBezTo>
                  <a:cubicBezTo>
                    <a:pt x="165" y="224"/>
                    <a:pt x="165" y="223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9" y="219"/>
                    <a:pt x="171" y="216"/>
                    <a:pt x="171" y="211"/>
                  </a:cubicBezTo>
                  <a:cubicBezTo>
                    <a:pt x="169" y="211"/>
                    <a:pt x="169" y="209"/>
                    <a:pt x="167" y="209"/>
                  </a:cubicBezTo>
                  <a:moveTo>
                    <a:pt x="142" y="181"/>
                  </a:moveTo>
                  <a:cubicBezTo>
                    <a:pt x="138" y="181"/>
                    <a:pt x="135" y="185"/>
                    <a:pt x="139" y="189"/>
                  </a:cubicBezTo>
                  <a:cubicBezTo>
                    <a:pt x="139" y="189"/>
                    <a:pt x="140" y="189"/>
                    <a:pt x="141" y="189"/>
                  </a:cubicBezTo>
                  <a:cubicBezTo>
                    <a:pt x="145" y="189"/>
                    <a:pt x="147" y="187"/>
                    <a:pt x="146" y="183"/>
                  </a:cubicBezTo>
                  <a:cubicBezTo>
                    <a:pt x="145" y="181"/>
                    <a:pt x="144" y="181"/>
                    <a:pt x="142" y="181"/>
                  </a:cubicBezTo>
                  <a:moveTo>
                    <a:pt x="15" y="155"/>
                  </a:moveTo>
                  <a:cubicBezTo>
                    <a:pt x="10" y="155"/>
                    <a:pt x="6" y="160"/>
                    <a:pt x="0" y="160"/>
                  </a:cubicBezTo>
                  <a:cubicBezTo>
                    <a:pt x="0" y="165"/>
                    <a:pt x="3" y="167"/>
                    <a:pt x="7" y="167"/>
                  </a:cubicBezTo>
                  <a:cubicBezTo>
                    <a:pt x="12" y="167"/>
                    <a:pt x="20" y="162"/>
                    <a:pt x="18" y="156"/>
                  </a:cubicBezTo>
                  <a:cubicBezTo>
                    <a:pt x="17" y="156"/>
                    <a:pt x="16" y="155"/>
                    <a:pt x="15" y="155"/>
                  </a:cubicBezTo>
                  <a:moveTo>
                    <a:pt x="560" y="154"/>
                  </a:moveTo>
                  <a:cubicBezTo>
                    <a:pt x="553" y="154"/>
                    <a:pt x="547" y="155"/>
                    <a:pt x="543" y="155"/>
                  </a:cubicBezTo>
                  <a:cubicBezTo>
                    <a:pt x="543" y="156"/>
                    <a:pt x="541" y="157"/>
                    <a:pt x="542" y="159"/>
                  </a:cubicBezTo>
                  <a:cubicBezTo>
                    <a:pt x="545" y="162"/>
                    <a:pt x="553" y="165"/>
                    <a:pt x="560" y="165"/>
                  </a:cubicBezTo>
                  <a:cubicBezTo>
                    <a:pt x="566" y="165"/>
                    <a:pt x="573" y="163"/>
                    <a:pt x="576" y="159"/>
                  </a:cubicBezTo>
                  <a:cubicBezTo>
                    <a:pt x="574" y="155"/>
                    <a:pt x="567" y="154"/>
                    <a:pt x="560" y="154"/>
                  </a:cubicBezTo>
                  <a:moveTo>
                    <a:pt x="449" y="128"/>
                  </a:moveTo>
                  <a:cubicBezTo>
                    <a:pt x="442" y="128"/>
                    <a:pt x="434" y="129"/>
                    <a:pt x="429" y="130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40" y="139"/>
                    <a:pt x="450" y="149"/>
                    <a:pt x="461" y="150"/>
                  </a:cubicBezTo>
                  <a:cubicBezTo>
                    <a:pt x="467" y="145"/>
                    <a:pt x="459" y="138"/>
                    <a:pt x="461" y="130"/>
                  </a:cubicBezTo>
                  <a:cubicBezTo>
                    <a:pt x="458" y="128"/>
                    <a:pt x="454" y="128"/>
                    <a:pt x="449" y="128"/>
                  </a:cubicBezTo>
                  <a:moveTo>
                    <a:pt x="320" y="122"/>
                  </a:moveTo>
                  <a:cubicBezTo>
                    <a:pt x="319" y="122"/>
                    <a:pt x="319" y="122"/>
                    <a:pt x="318" y="122"/>
                  </a:cubicBezTo>
                  <a:cubicBezTo>
                    <a:pt x="316" y="125"/>
                    <a:pt x="317" y="130"/>
                    <a:pt x="322" y="130"/>
                  </a:cubicBezTo>
                  <a:cubicBezTo>
                    <a:pt x="322" y="130"/>
                    <a:pt x="323" y="130"/>
                    <a:pt x="324" y="130"/>
                  </a:cubicBezTo>
                  <a:cubicBezTo>
                    <a:pt x="326" y="127"/>
                    <a:pt x="325" y="122"/>
                    <a:pt x="320" y="122"/>
                  </a:cubicBezTo>
                  <a:moveTo>
                    <a:pt x="345" y="109"/>
                  </a:moveTo>
                  <a:cubicBezTo>
                    <a:pt x="344" y="109"/>
                    <a:pt x="342" y="110"/>
                    <a:pt x="340" y="111"/>
                  </a:cubicBezTo>
                  <a:cubicBezTo>
                    <a:pt x="341" y="116"/>
                    <a:pt x="344" y="118"/>
                    <a:pt x="348" y="120"/>
                  </a:cubicBezTo>
                  <a:cubicBezTo>
                    <a:pt x="356" y="117"/>
                    <a:pt x="351" y="109"/>
                    <a:pt x="345" y="109"/>
                  </a:cubicBezTo>
                  <a:moveTo>
                    <a:pt x="399" y="102"/>
                  </a:moveTo>
                  <a:cubicBezTo>
                    <a:pt x="394" y="102"/>
                    <a:pt x="388" y="104"/>
                    <a:pt x="386" y="108"/>
                  </a:cubicBezTo>
                  <a:cubicBezTo>
                    <a:pt x="393" y="113"/>
                    <a:pt x="385" y="126"/>
                    <a:pt x="396" y="127"/>
                  </a:cubicBezTo>
                  <a:cubicBezTo>
                    <a:pt x="396" y="127"/>
                    <a:pt x="396" y="127"/>
                    <a:pt x="396" y="127"/>
                  </a:cubicBezTo>
                  <a:cubicBezTo>
                    <a:pt x="404" y="127"/>
                    <a:pt x="409" y="117"/>
                    <a:pt x="408" y="106"/>
                  </a:cubicBezTo>
                  <a:cubicBezTo>
                    <a:pt x="406" y="103"/>
                    <a:pt x="402" y="102"/>
                    <a:pt x="399" y="102"/>
                  </a:cubicBezTo>
                  <a:moveTo>
                    <a:pt x="3270" y="26"/>
                  </a:moveTo>
                  <a:cubicBezTo>
                    <a:pt x="3266" y="28"/>
                    <a:pt x="3269" y="33"/>
                    <a:pt x="3271" y="35"/>
                  </a:cubicBezTo>
                  <a:cubicBezTo>
                    <a:pt x="3272" y="35"/>
                    <a:pt x="3273" y="35"/>
                    <a:pt x="3273" y="35"/>
                  </a:cubicBezTo>
                  <a:cubicBezTo>
                    <a:pt x="3274" y="35"/>
                    <a:pt x="3275" y="35"/>
                    <a:pt x="3276" y="35"/>
                  </a:cubicBezTo>
                  <a:cubicBezTo>
                    <a:pt x="3277" y="35"/>
                    <a:pt x="3278" y="35"/>
                    <a:pt x="3279" y="35"/>
                  </a:cubicBezTo>
                  <a:cubicBezTo>
                    <a:pt x="3283" y="35"/>
                    <a:pt x="3286" y="35"/>
                    <a:pt x="3287" y="32"/>
                  </a:cubicBezTo>
                  <a:cubicBezTo>
                    <a:pt x="3280" y="30"/>
                    <a:pt x="3274" y="29"/>
                    <a:pt x="3270" y="26"/>
                  </a:cubicBezTo>
                  <a:moveTo>
                    <a:pt x="314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6" y="2"/>
                    <a:pt x="250" y="3"/>
                    <a:pt x="246" y="5"/>
                  </a:cubicBezTo>
                  <a:cubicBezTo>
                    <a:pt x="246" y="8"/>
                    <a:pt x="249" y="7"/>
                    <a:pt x="251" y="9"/>
                  </a:cubicBezTo>
                  <a:cubicBezTo>
                    <a:pt x="255" y="9"/>
                    <a:pt x="259" y="8"/>
                    <a:pt x="262" y="8"/>
                  </a:cubicBezTo>
                  <a:cubicBezTo>
                    <a:pt x="265" y="8"/>
                    <a:pt x="267" y="8"/>
                    <a:pt x="269" y="9"/>
                  </a:cubicBezTo>
                  <a:cubicBezTo>
                    <a:pt x="281" y="3"/>
                    <a:pt x="302" y="6"/>
                    <a:pt x="314" y="0"/>
                  </a:cubicBezTo>
                  <a:moveTo>
                    <a:pt x="1258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21" y="7"/>
                    <a:pt x="311" y="13"/>
                    <a:pt x="300" y="19"/>
                  </a:cubicBezTo>
                  <a:cubicBezTo>
                    <a:pt x="296" y="18"/>
                    <a:pt x="296" y="14"/>
                    <a:pt x="291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8" y="17"/>
                    <a:pt x="293" y="24"/>
                    <a:pt x="287" y="25"/>
                  </a:cubicBezTo>
                  <a:cubicBezTo>
                    <a:pt x="284" y="24"/>
                    <a:pt x="277" y="23"/>
                    <a:pt x="270" y="23"/>
                  </a:cubicBezTo>
                  <a:cubicBezTo>
                    <a:pt x="264" y="23"/>
                    <a:pt x="259" y="24"/>
                    <a:pt x="257" y="29"/>
                  </a:cubicBezTo>
                  <a:cubicBezTo>
                    <a:pt x="259" y="34"/>
                    <a:pt x="263" y="37"/>
                    <a:pt x="268" y="39"/>
                  </a:cubicBezTo>
                  <a:cubicBezTo>
                    <a:pt x="270" y="38"/>
                    <a:pt x="272" y="38"/>
                    <a:pt x="274" y="38"/>
                  </a:cubicBezTo>
                  <a:cubicBezTo>
                    <a:pt x="288" y="38"/>
                    <a:pt x="298" y="52"/>
                    <a:pt x="297" y="62"/>
                  </a:cubicBezTo>
                  <a:cubicBezTo>
                    <a:pt x="297" y="67"/>
                    <a:pt x="290" y="78"/>
                    <a:pt x="286" y="80"/>
                  </a:cubicBezTo>
                  <a:cubicBezTo>
                    <a:pt x="283" y="81"/>
                    <a:pt x="280" y="81"/>
                    <a:pt x="276" y="81"/>
                  </a:cubicBezTo>
                  <a:cubicBezTo>
                    <a:pt x="265" y="81"/>
                    <a:pt x="250" y="78"/>
                    <a:pt x="246" y="77"/>
                  </a:cubicBezTo>
                  <a:cubicBezTo>
                    <a:pt x="245" y="77"/>
                    <a:pt x="244" y="77"/>
                    <a:pt x="242" y="77"/>
                  </a:cubicBezTo>
                  <a:cubicBezTo>
                    <a:pt x="241" y="77"/>
                    <a:pt x="239" y="77"/>
                    <a:pt x="238" y="77"/>
                  </a:cubicBezTo>
                  <a:cubicBezTo>
                    <a:pt x="237" y="77"/>
                    <a:pt x="235" y="77"/>
                    <a:pt x="234" y="77"/>
                  </a:cubicBezTo>
                  <a:cubicBezTo>
                    <a:pt x="230" y="77"/>
                    <a:pt x="227" y="77"/>
                    <a:pt x="225" y="74"/>
                  </a:cubicBezTo>
                  <a:cubicBezTo>
                    <a:pt x="221" y="80"/>
                    <a:pt x="211" y="78"/>
                    <a:pt x="209" y="84"/>
                  </a:cubicBezTo>
                  <a:cubicBezTo>
                    <a:pt x="208" y="89"/>
                    <a:pt x="218" y="96"/>
                    <a:pt x="218" y="103"/>
                  </a:cubicBezTo>
                  <a:cubicBezTo>
                    <a:pt x="219" y="113"/>
                    <a:pt x="214" y="114"/>
                    <a:pt x="209" y="123"/>
                  </a:cubicBezTo>
                  <a:cubicBezTo>
                    <a:pt x="217" y="128"/>
                    <a:pt x="211" y="141"/>
                    <a:pt x="218" y="147"/>
                  </a:cubicBezTo>
                  <a:cubicBezTo>
                    <a:pt x="219" y="148"/>
                    <a:pt x="220" y="148"/>
                    <a:pt x="220" y="148"/>
                  </a:cubicBezTo>
                  <a:cubicBezTo>
                    <a:pt x="228" y="148"/>
                    <a:pt x="230" y="143"/>
                    <a:pt x="236" y="141"/>
                  </a:cubicBezTo>
                  <a:cubicBezTo>
                    <a:pt x="241" y="143"/>
                    <a:pt x="244" y="150"/>
                    <a:pt x="249" y="150"/>
                  </a:cubicBezTo>
                  <a:cubicBezTo>
                    <a:pt x="250" y="150"/>
                    <a:pt x="250" y="150"/>
                    <a:pt x="250" y="150"/>
                  </a:cubicBezTo>
                  <a:cubicBezTo>
                    <a:pt x="253" y="150"/>
                    <a:pt x="256" y="149"/>
                    <a:pt x="258" y="148"/>
                  </a:cubicBezTo>
                  <a:cubicBezTo>
                    <a:pt x="261" y="147"/>
                    <a:pt x="264" y="146"/>
                    <a:pt x="268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73" y="146"/>
                    <a:pt x="279" y="150"/>
                    <a:pt x="283" y="150"/>
                  </a:cubicBezTo>
                  <a:cubicBezTo>
                    <a:pt x="284" y="150"/>
                    <a:pt x="284" y="150"/>
                    <a:pt x="285" y="149"/>
                  </a:cubicBezTo>
                  <a:cubicBezTo>
                    <a:pt x="291" y="148"/>
                    <a:pt x="287" y="143"/>
                    <a:pt x="291" y="138"/>
                  </a:cubicBezTo>
                  <a:cubicBezTo>
                    <a:pt x="295" y="134"/>
                    <a:pt x="302" y="134"/>
                    <a:pt x="306" y="131"/>
                  </a:cubicBezTo>
                  <a:cubicBezTo>
                    <a:pt x="307" y="126"/>
                    <a:pt x="305" y="124"/>
                    <a:pt x="304" y="122"/>
                  </a:cubicBezTo>
                  <a:cubicBezTo>
                    <a:pt x="310" y="116"/>
                    <a:pt x="313" y="109"/>
                    <a:pt x="321" y="105"/>
                  </a:cubicBezTo>
                  <a:cubicBezTo>
                    <a:pt x="328" y="102"/>
                    <a:pt x="339" y="102"/>
                    <a:pt x="340" y="94"/>
                  </a:cubicBezTo>
                  <a:cubicBezTo>
                    <a:pt x="341" y="89"/>
                    <a:pt x="336" y="89"/>
                    <a:pt x="337" y="84"/>
                  </a:cubicBezTo>
                  <a:cubicBezTo>
                    <a:pt x="340" y="82"/>
                    <a:pt x="342" y="81"/>
                    <a:pt x="345" y="81"/>
                  </a:cubicBezTo>
                  <a:cubicBezTo>
                    <a:pt x="348" y="81"/>
                    <a:pt x="351" y="82"/>
                    <a:pt x="354" y="83"/>
                  </a:cubicBezTo>
                  <a:cubicBezTo>
                    <a:pt x="357" y="84"/>
                    <a:pt x="361" y="85"/>
                    <a:pt x="364" y="85"/>
                  </a:cubicBezTo>
                  <a:cubicBezTo>
                    <a:pt x="365" y="85"/>
                    <a:pt x="366" y="85"/>
                    <a:pt x="367" y="84"/>
                  </a:cubicBezTo>
                  <a:cubicBezTo>
                    <a:pt x="375" y="83"/>
                    <a:pt x="388" y="73"/>
                    <a:pt x="399" y="73"/>
                  </a:cubicBezTo>
                  <a:cubicBezTo>
                    <a:pt x="404" y="73"/>
                    <a:pt x="409" y="75"/>
                    <a:pt x="412" y="83"/>
                  </a:cubicBezTo>
                  <a:cubicBezTo>
                    <a:pt x="406" y="87"/>
                    <a:pt x="392" y="85"/>
                    <a:pt x="393" y="96"/>
                  </a:cubicBezTo>
                  <a:cubicBezTo>
                    <a:pt x="396" y="96"/>
                    <a:pt x="397" y="98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05" y="97"/>
                    <a:pt x="404" y="90"/>
                    <a:pt x="410" y="89"/>
                  </a:cubicBezTo>
                  <a:cubicBezTo>
                    <a:pt x="433" y="97"/>
                    <a:pt x="454" y="107"/>
                    <a:pt x="468" y="123"/>
                  </a:cubicBezTo>
                  <a:cubicBezTo>
                    <a:pt x="465" y="127"/>
                    <a:pt x="465" y="132"/>
                    <a:pt x="469" y="135"/>
                  </a:cubicBezTo>
                  <a:cubicBezTo>
                    <a:pt x="474" y="129"/>
                    <a:pt x="484" y="129"/>
                    <a:pt x="484" y="123"/>
                  </a:cubicBezTo>
                  <a:cubicBezTo>
                    <a:pt x="485" y="118"/>
                    <a:pt x="474" y="118"/>
                    <a:pt x="475" y="110"/>
                  </a:cubicBezTo>
                  <a:cubicBezTo>
                    <a:pt x="476" y="110"/>
                    <a:pt x="477" y="110"/>
                    <a:pt x="478" y="110"/>
                  </a:cubicBezTo>
                  <a:cubicBezTo>
                    <a:pt x="480" y="110"/>
                    <a:pt x="482" y="111"/>
                    <a:pt x="483" y="111"/>
                  </a:cubicBezTo>
                  <a:cubicBezTo>
                    <a:pt x="485" y="112"/>
                    <a:pt x="487" y="113"/>
                    <a:pt x="488" y="113"/>
                  </a:cubicBezTo>
                  <a:cubicBezTo>
                    <a:pt x="490" y="113"/>
                    <a:pt x="491" y="113"/>
                    <a:pt x="492" y="112"/>
                  </a:cubicBezTo>
                  <a:cubicBezTo>
                    <a:pt x="489" y="103"/>
                    <a:pt x="473" y="97"/>
                    <a:pt x="459" y="94"/>
                  </a:cubicBezTo>
                  <a:cubicBezTo>
                    <a:pt x="453" y="87"/>
                    <a:pt x="432" y="76"/>
                    <a:pt x="432" y="65"/>
                  </a:cubicBezTo>
                  <a:cubicBezTo>
                    <a:pt x="432" y="59"/>
                    <a:pt x="437" y="55"/>
                    <a:pt x="443" y="55"/>
                  </a:cubicBezTo>
                  <a:cubicBezTo>
                    <a:pt x="443" y="55"/>
                    <a:pt x="444" y="55"/>
                    <a:pt x="444" y="55"/>
                  </a:cubicBezTo>
                  <a:cubicBezTo>
                    <a:pt x="455" y="55"/>
                    <a:pt x="457" y="66"/>
                    <a:pt x="463" y="72"/>
                  </a:cubicBezTo>
                  <a:cubicBezTo>
                    <a:pt x="471" y="73"/>
                    <a:pt x="474" y="81"/>
                    <a:pt x="481" y="85"/>
                  </a:cubicBezTo>
                  <a:cubicBezTo>
                    <a:pt x="488" y="90"/>
                    <a:pt x="499" y="92"/>
                    <a:pt x="501" y="100"/>
                  </a:cubicBezTo>
                  <a:cubicBezTo>
                    <a:pt x="504" y="122"/>
                    <a:pt x="531" y="124"/>
                    <a:pt x="525" y="145"/>
                  </a:cubicBezTo>
                  <a:cubicBezTo>
                    <a:pt x="530" y="147"/>
                    <a:pt x="534" y="149"/>
                    <a:pt x="540" y="150"/>
                  </a:cubicBezTo>
                  <a:cubicBezTo>
                    <a:pt x="552" y="146"/>
                    <a:pt x="546" y="125"/>
                    <a:pt x="544" y="114"/>
                  </a:cubicBezTo>
                  <a:cubicBezTo>
                    <a:pt x="550" y="109"/>
                    <a:pt x="556" y="105"/>
                    <a:pt x="564" y="102"/>
                  </a:cubicBezTo>
                  <a:cubicBezTo>
                    <a:pt x="567" y="104"/>
                    <a:pt x="569" y="106"/>
                    <a:pt x="573" y="108"/>
                  </a:cubicBezTo>
                  <a:cubicBezTo>
                    <a:pt x="581" y="105"/>
                    <a:pt x="587" y="100"/>
                    <a:pt x="594" y="96"/>
                  </a:cubicBezTo>
                  <a:cubicBezTo>
                    <a:pt x="594" y="90"/>
                    <a:pt x="587" y="91"/>
                    <a:pt x="587" y="85"/>
                  </a:cubicBezTo>
                  <a:cubicBezTo>
                    <a:pt x="588" y="80"/>
                    <a:pt x="596" y="81"/>
                    <a:pt x="596" y="76"/>
                  </a:cubicBezTo>
                  <a:cubicBezTo>
                    <a:pt x="592" y="72"/>
                    <a:pt x="578" y="65"/>
                    <a:pt x="587" y="58"/>
                  </a:cubicBezTo>
                  <a:cubicBezTo>
                    <a:pt x="594" y="60"/>
                    <a:pt x="597" y="64"/>
                    <a:pt x="606" y="64"/>
                  </a:cubicBezTo>
                  <a:cubicBezTo>
                    <a:pt x="606" y="64"/>
                    <a:pt x="607" y="64"/>
                    <a:pt x="607" y="64"/>
                  </a:cubicBezTo>
                  <a:cubicBezTo>
                    <a:pt x="609" y="56"/>
                    <a:pt x="614" y="48"/>
                    <a:pt x="623" y="47"/>
                  </a:cubicBezTo>
                  <a:cubicBezTo>
                    <a:pt x="623" y="47"/>
                    <a:pt x="624" y="47"/>
                    <a:pt x="624" y="47"/>
                  </a:cubicBezTo>
                  <a:cubicBezTo>
                    <a:pt x="627" y="47"/>
                    <a:pt x="629" y="48"/>
                    <a:pt x="632" y="49"/>
                  </a:cubicBezTo>
                  <a:cubicBezTo>
                    <a:pt x="635" y="50"/>
                    <a:pt x="637" y="50"/>
                    <a:pt x="640" y="50"/>
                  </a:cubicBezTo>
                  <a:cubicBezTo>
                    <a:pt x="640" y="50"/>
                    <a:pt x="641" y="50"/>
                    <a:pt x="642" y="50"/>
                  </a:cubicBezTo>
                  <a:cubicBezTo>
                    <a:pt x="635" y="57"/>
                    <a:pt x="644" y="63"/>
                    <a:pt x="647" y="70"/>
                  </a:cubicBezTo>
                  <a:cubicBezTo>
                    <a:pt x="657" y="67"/>
                    <a:pt x="665" y="63"/>
                    <a:pt x="675" y="60"/>
                  </a:cubicBezTo>
                  <a:cubicBezTo>
                    <a:pt x="673" y="52"/>
                    <a:pt x="654" y="57"/>
                    <a:pt x="654" y="47"/>
                  </a:cubicBezTo>
                  <a:cubicBezTo>
                    <a:pt x="655" y="48"/>
                    <a:pt x="656" y="48"/>
                    <a:pt x="657" y="48"/>
                  </a:cubicBezTo>
                  <a:cubicBezTo>
                    <a:pt x="664" y="48"/>
                    <a:pt x="670" y="46"/>
                    <a:pt x="676" y="44"/>
                  </a:cubicBezTo>
                  <a:cubicBezTo>
                    <a:pt x="682" y="42"/>
                    <a:pt x="688" y="40"/>
                    <a:pt x="695" y="40"/>
                  </a:cubicBezTo>
                  <a:cubicBezTo>
                    <a:pt x="696" y="40"/>
                    <a:pt x="697" y="40"/>
                    <a:pt x="698" y="40"/>
                  </a:cubicBezTo>
                  <a:cubicBezTo>
                    <a:pt x="700" y="54"/>
                    <a:pt x="681" y="50"/>
                    <a:pt x="684" y="61"/>
                  </a:cubicBezTo>
                  <a:cubicBezTo>
                    <a:pt x="685" y="67"/>
                    <a:pt x="701" y="72"/>
                    <a:pt x="709" y="76"/>
                  </a:cubicBezTo>
                  <a:cubicBezTo>
                    <a:pt x="719" y="81"/>
                    <a:pt x="729" y="87"/>
                    <a:pt x="732" y="93"/>
                  </a:cubicBezTo>
                  <a:cubicBezTo>
                    <a:pt x="727" y="102"/>
                    <a:pt x="716" y="99"/>
                    <a:pt x="705" y="100"/>
                  </a:cubicBezTo>
                  <a:cubicBezTo>
                    <a:pt x="702" y="100"/>
                    <a:pt x="700" y="101"/>
                    <a:pt x="699" y="101"/>
                  </a:cubicBezTo>
                  <a:cubicBezTo>
                    <a:pt x="689" y="101"/>
                    <a:pt x="687" y="97"/>
                    <a:pt x="676" y="94"/>
                  </a:cubicBezTo>
                  <a:cubicBezTo>
                    <a:pt x="669" y="91"/>
                    <a:pt x="661" y="91"/>
                    <a:pt x="654" y="91"/>
                  </a:cubicBezTo>
                  <a:cubicBezTo>
                    <a:pt x="646" y="91"/>
                    <a:pt x="638" y="92"/>
                    <a:pt x="630" y="93"/>
                  </a:cubicBezTo>
                  <a:cubicBezTo>
                    <a:pt x="626" y="97"/>
                    <a:pt x="619" y="100"/>
                    <a:pt x="609" y="100"/>
                  </a:cubicBezTo>
                  <a:cubicBezTo>
                    <a:pt x="608" y="100"/>
                    <a:pt x="607" y="100"/>
                    <a:pt x="606" y="100"/>
                  </a:cubicBezTo>
                  <a:cubicBezTo>
                    <a:pt x="605" y="112"/>
                    <a:pt x="584" y="108"/>
                    <a:pt x="574" y="113"/>
                  </a:cubicBezTo>
                  <a:cubicBezTo>
                    <a:pt x="571" y="118"/>
                    <a:pt x="576" y="124"/>
                    <a:pt x="573" y="130"/>
                  </a:cubicBezTo>
                  <a:cubicBezTo>
                    <a:pt x="578" y="135"/>
                    <a:pt x="582" y="141"/>
                    <a:pt x="588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98" y="146"/>
                    <a:pt x="602" y="150"/>
                    <a:pt x="608" y="152"/>
                  </a:cubicBezTo>
                  <a:cubicBezTo>
                    <a:pt x="615" y="151"/>
                    <a:pt x="619" y="147"/>
                    <a:pt x="625" y="147"/>
                  </a:cubicBezTo>
                  <a:cubicBezTo>
                    <a:pt x="625" y="147"/>
                    <a:pt x="626" y="147"/>
                    <a:pt x="626" y="147"/>
                  </a:cubicBezTo>
                  <a:cubicBezTo>
                    <a:pt x="631" y="147"/>
                    <a:pt x="635" y="152"/>
                    <a:pt x="640" y="152"/>
                  </a:cubicBezTo>
                  <a:cubicBezTo>
                    <a:pt x="641" y="152"/>
                    <a:pt x="642" y="152"/>
                    <a:pt x="643" y="152"/>
                  </a:cubicBezTo>
                  <a:cubicBezTo>
                    <a:pt x="653" y="152"/>
                    <a:pt x="656" y="147"/>
                    <a:pt x="667" y="146"/>
                  </a:cubicBezTo>
                  <a:cubicBezTo>
                    <a:pt x="677" y="153"/>
                    <a:pt x="667" y="169"/>
                    <a:pt x="663" y="176"/>
                  </a:cubicBezTo>
                  <a:cubicBezTo>
                    <a:pt x="663" y="180"/>
                    <a:pt x="668" y="180"/>
                    <a:pt x="668" y="185"/>
                  </a:cubicBezTo>
                  <a:cubicBezTo>
                    <a:pt x="656" y="185"/>
                    <a:pt x="646" y="195"/>
                    <a:pt x="633" y="195"/>
                  </a:cubicBezTo>
                  <a:cubicBezTo>
                    <a:pt x="629" y="195"/>
                    <a:pt x="625" y="194"/>
                    <a:pt x="620" y="192"/>
                  </a:cubicBezTo>
                  <a:cubicBezTo>
                    <a:pt x="615" y="197"/>
                    <a:pt x="610" y="198"/>
                    <a:pt x="603" y="198"/>
                  </a:cubicBezTo>
                  <a:cubicBezTo>
                    <a:pt x="598" y="198"/>
                    <a:pt x="592" y="197"/>
                    <a:pt x="586" y="196"/>
                  </a:cubicBezTo>
                  <a:cubicBezTo>
                    <a:pt x="580" y="195"/>
                    <a:pt x="574" y="194"/>
                    <a:pt x="569" y="194"/>
                  </a:cubicBezTo>
                  <a:cubicBezTo>
                    <a:pt x="567" y="194"/>
                    <a:pt x="565" y="194"/>
                    <a:pt x="564" y="194"/>
                  </a:cubicBezTo>
                  <a:cubicBezTo>
                    <a:pt x="553" y="190"/>
                    <a:pt x="538" y="182"/>
                    <a:pt x="525" y="182"/>
                  </a:cubicBezTo>
                  <a:cubicBezTo>
                    <a:pt x="517" y="182"/>
                    <a:pt x="511" y="185"/>
                    <a:pt x="506" y="192"/>
                  </a:cubicBezTo>
                  <a:cubicBezTo>
                    <a:pt x="509" y="201"/>
                    <a:pt x="503" y="205"/>
                    <a:pt x="497" y="205"/>
                  </a:cubicBezTo>
                  <a:cubicBezTo>
                    <a:pt x="492" y="205"/>
                    <a:pt x="486" y="203"/>
                    <a:pt x="484" y="198"/>
                  </a:cubicBezTo>
                  <a:cubicBezTo>
                    <a:pt x="483" y="199"/>
                    <a:pt x="482" y="199"/>
                    <a:pt x="481" y="199"/>
                  </a:cubicBezTo>
                  <a:cubicBezTo>
                    <a:pt x="475" y="199"/>
                    <a:pt x="472" y="196"/>
                    <a:pt x="465" y="196"/>
                  </a:cubicBezTo>
                  <a:cubicBezTo>
                    <a:pt x="460" y="176"/>
                    <a:pt x="418" y="186"/>
                    <a:pt x="408" y="171"/>
                  </a:cubicBezTo>
                  <a:cubicBezTo>
                    <a:pt x="415" y="163"/>
                    <a:pt x="422" y="156"/>
                    <a:pt x="414" y="143"/>
                  </a:cubicBezTo>
                  <a:cubicBezTo>
                    <a:pt x="409" y="141"/>
                    <a:pt x="404" y="140"/>
                    <a:pt x="399" y="140"/>
                  </a:cubicBezTo>
                  <a:cubicBezTo>
                    <a:pt x="391" y="140"/>
                    <a:pt x="384" y="141"/>
                    <a:pt x="377" y="143"/>
                  </a:cubicBezTo>
                  <a:cubicBezTo>
                    <a:pt x="370" y="145"/>
                    <a:pt x="363" y="147"/>
                    <a:pt x="356" y="147"/>
                  </a:cubicBezTo>
                  <a:cubicBezTo>
                    <a:pt x="355" y="147"/>
                    <a:pt x="354" y="147"/>
                    <a:pt x="352" y="147"/>
                  </a:cubicBezTo>
                  <a:cubicBezTo>
                    <a:pt x="348" y="146"/>
                    <a:pt x="344" y="143"/>
                    <a:pt x="339" y="143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0" y="143"/>
                    <a:pt x="318" y="152"/>
                    <a:pt x="306" y="155"/>
                  </a:cubicBezTo>
                  <a:cubicBezTo>
                    <a:pt x="303" y="156"/>
                    <a:pt x="298" y="155"/>
                    <a:pt x="296" y="156"/>
                  </a:cubicBezTo>
                  <a:cubicBezTo>
                    <a:pt x="292" y="157"/>
                    <a:pt x="291" y="161"/>
                    <a:pt x="287" y="161"/>
                  </a:cubicBezTo>
                  <a:cubicBezTo>
                    <a:pt x="287" y="161"/>
                    <a:pt x="286" y="162"/>
                    <a:pt x="285" y="162"/>
                  </a:cubicBezTo>
                  <a:cubicBezTo>
                    <a:pt x="281" y="162"/>
                    <a:pt x="277" y="160"/>
                    <a:pt x="270" y="160"/>
                  </a:cubicBezTo>
                  <a:cubicBezTo>
                    <a:pt x="270" y="160"/>
                    <a:pt x="269" y="160"/>
                    <a:pt x="269" y="160"/>
                  </a:cubicBezTo>
                  <a:cubicBezTo>
                    <a:pt x="267" y="160"/>
                    <a:pt x="265" y="160"/>
                    <a:pt x="263" y="160"/>
                  </a:cubicBezTo>
                  <a:cubicBezTo>
                    <a:pt x="262" y="160"/>
                    <a:pt x="260" y="160"/>
                    <a:pt x="259" y="160"/>
                  </a:cubicBezTo>
                  <a:cubicBezTo>
                    <a:pt x="255" y="160"/>
                    <a:pt x="251" y="159"/>
                    <a:pt x="248" y="157"/>
                  </a:cubicBezTo>
                  <a:cubicBezTo>
                    <a:pt x="238" y="167"/>
                    <a:pt x="227" y="177"/>
                    <a:pt x="212" y="183"/>
                  </a:cubicBezTo>
                  <a:cubicBezTo>
                    <a:pt x="210" y="189"/>
                    <a:pt x="209" y="195"/>
                    <a:pt x="208" y="201"/>
                  </a:cubicBezTo>
                  <a:cubicBezTo>
                    <a:pt x="200" y="206"/>
                    <a:pt x="198" y="215"/>
                    <a:pt x="190" y="221"/>
                  </a:cubicBezTo>
                  <a:cubicBezTo>
                    <a:pt x="185" y="224"/>
                    <a:pt x="177" y="225"/>
                    <a:pt x="173" y="228"/>
                  </a:cubicBezTo>
                  <a:cubicBezTo>
                    <a:pt x="165" y="234"/>
                    <a:pt x="160" y="245"/>
                    <a:pt x="153" y="254"/>
                  </a:cubicBezTo>
                  <a:cubicBezTo>
                    <a:pt x="146" y="263"/>
                    <a:pt x="135" y="270"/>
                    <a:pt x="131" y="278"/>
                  </a:cubicBezTo>
                  <a:cubicBezTo>
                    <a:pt x="127" y="286"/>
                    <a:pt x="133" y="290"/>
                    <a:pt x="134" y="296"/>
                  </a:cubicBezTo>
                  <a:cubicBezTo>
                    <a:pt x="140" y="318"/>
                    <a:pt x="131" y="332"/>
                    <a:pt x="128" y="351"/>
                  </a:cubicBezTo>
                  <a:cubicBezTo>
                    <a:pt x="131" y="368"/>
                    <a:pt x="146" y="375"/>
                    <a:pt x="156" y="385"/>
                  </a:cubicBezTo>
                  <a:cubicBezTo>
                    <a:pt x="165" y="393"/>
                    <a:pt x="170" y="403"/>
                    <a:pt x="176" y="411"/>
                  </a:cubicBezTo>
                  <a:cubicBezTo>
                    <a:pt x="183" y="416"/>
                    <a:pt x="194" y="415"/>
                    <a:pt x="204" y="421"/>
                  </a:cubicBezTo>
                  <a:cubicBezTo>
                    <a:pt x="209" y="424"/>
                    <a:pt x="211" y="432"/>
                    <a:pt x="219" y="433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7" y="433"/>
                    <a:pt x="239" y="428"/>
                    <a:pt x="247" y="427"/>
                  </a:cubicBezTo>
                  <a:cubicBezTo>
                    <a:pt x="250" y="426"/>
                    <a:pt x="254" y="426"/>
                    <a:pt x="257" y="426"/>
                  </a:cubicBezTo>
                  <a:cubicBezTo>
                    <a:pt x="263" y="426"/>
                    <a:pt x="269" y="426"/>
                    <a:pt x="275" y="427"/>
                  </a:cubicBezTo>
                  <a:cubicBezTo>
                    <a:pt x="281" y="428"/>
                    <a:pt x="287" y="428"/>
                    <a:pt x="293" y="428"/>
                  </a:cubicBezTo>
                  <a:cubicBezTo>
                    <a:pt x="303" y="428"/>
                    <a:pt x="311" y="426"/>
                    <a:pt x="314" y="418"/>
                  </a:cubicBezTo>
                  <a:cubicBezTo>
                    <a:pt x="309" y="416"/>
                    <a:pt x="304" y="415"/>
                    <a:pt x="301" y="411"/>
                  </a:cubicBezTo>
                  <a:cubicBezTo>
                    <a:pt x="306" y="402"/>
                    <a:pt x="293" y="402"/>
                    <a:pt x="291" y="395"/>
                  </a:cubicBezTo>
                  <a:cubicBezTo>
                    <a:pt x="294" y="393"/>
                    <a:pt x="296" y="393"/>
                    <a:pt x="298" y="393"/>
                  </a:cubicBezTo>
                  <a:cubicBezTo>
                    <a:pt x="308" y="393"/>
                    <a:pt x="311" y="409"/>
                    <a:pt x="316" y="415"/>
                  </a:cubicBezTo>
                  <a:cubicBezTo>
                    <a:pt x="319" y="417"/>
                    <a:pt x="323" y="417"/>
                    <a:pt x="326" y="417"/>
                  </a:cubicBezTo>
                  <a:cubicBezTo>
                    <a:pt x="328" y="417"/>
                    <a:pt x="330" y="417"/>
                    <a:pt x="332" y="417"/>
                  </a:cubicBezTo>
                  <a:cubicBezTo>
                    <a:pt x="334" y="416"/>
                    <a:pt x="336" y="416"/>
                    <a:pt x="338" y="416"/>
                  </a:cubicBezTo>
                  <a:cubicBezTo>
                    <a:pt x="341" y="416"/>
                    <a:pt x="343" y="417"/>
                    <a:pt x="346" y="417"/>
                  </a:cubicBezTo>
                  <a:cubicBezTo>
                    <a:pt x="356" y="420"/>
                    <a:pt x="357" y="430"/>
                    <a:pt x="366" y="433"/>
                  </a:cubicBezTo>
                  <a:cubicBezTo>
                    <a:pt x="370" y="432"/>
                    <a:pt x="369" y="426"/>
                    <a:pt x="373" y="425"/>
                  </a:cubicBezTo>
                  <a:cubicBezTo>
                    <a:pt x="380" y="432"/>
                    <a:pt x="392" y="428"/>
                    <a:pt x="398" y="437"/>
                  </a:cubicBezTo>
                  <a:cubicBezTo>
                    <a:pt x="407" y="450"/>
                    <a:pt x="401" y="470"/>
                    <a:pt x="393" y="482"/>
                  </a:cubicBezTo>
                  <a:cubicBezTo>
                    <a:pt x="397" y="491"/>
                    <a:pt x="406" y="495"/>
                    <a:pt x="414" y="499"/>
                  </a:cubicBezTo>
                  <a:cubicBezTo>
                    <a:pt x="708" y="499"/>
                    <a:pt x="708" y="499"/>
                    <a:pt x="708" y="499"/>
                  </a:cubicBezTo>
                  <a:cubicBezTo>
                    <a:pt x="716" y="490"/>
                    <a:pt x="727" y="482"/>
                    <a:pt x="732" y="477"/>
                  </a:cubicBezTo>
                  <a:cubicBezTo>
                    <a:pt x="738" y="471"/>
                    <a:pt x="744" y="465"/>
                    <a:pt x="750" y="460"/>
                  </a:cubicBezTo>
                  <a:cubicBezTo>
                    <a:pt x="756" y="456"/>
                    <a:pt x="763" y="454"/>
                    <a:pt x="769" y="451"/>
                  </a:cubicBezTo>
                  <a:cubicBezTo>
                    <a:pt x="791" y="437"/>
                    <a:pt x="804" y="417"/>
                    <a:pt x="814" y="396"/>
                  </a:cubicBezTo>
                  <a:cubicBezTo>
                    <a:pt x="818" y="387"/>
                    <a:pt x="824" y="379"/>
                    <a:pt x="826" y="370"/>
                  </a:cubicBezTo>
                  <a:cubicBezTo>
                    <a:pt x="823" y="369"/>
                    <a:pt x="819" y="369"/>
                    <a:pt x="815" y="369"/>
                  </a:cubicBezTo>
                  <a:cubicBezTo>
                    <a:pt x="806" y="369"/>
                    <a:pt x="796" y="371"/>
                    <a:pt x="787" y="373"/>
                  </a:cubicBezTo>
                  <a:cubicBezTo>
                    <a:pt x="777" y="375"/>
                    <a:pt x="767" y="377"/>
                    <a:pt x="756" y="377"/>
                  </a:cubicBezTo>
                  <a:cubicBezTo>
                    <a:pt x="755" y="377"/>
                    <a:pt x="754" y="377"/>
                    <a:pt x="752" y="376"/>
                  </a:cubicBezTo>
                  <a:cubicBezTo>
                    <a:pt x="749" y="374"/>
                    <a:pt x="745" y="372"/>
                    <a:pt x="742" y="369"/>
                  </a:cubicBezTo>
                  <a:cubicBezTo>
                    <a:pt x="742" y="360"/>
                    <a:pt x="737" y="355"/>
                    <a:pt x="728" y="353"/>
                  </a:cubicBezTo>
                  <a:cubicBezTo>
                    <a:pt x="721" y="342"/>
                    <a:pt x="706" y="337"/>
                    <a:pt x="700" y="325"/>
                  </a:cubicBezTo>
                  <a:cubicBezTo>
                    <a:pt x="697" y="317"/>
                    <a:pt x="691" y="314"/>
                    <a:pt x="688" y="309"/>
                  </a:cubicBezTo>
                  <a:cubicBezTo>
                    <a:pt x="683" y="301"/>
                    <a:pt x="686" y="292"/>
                    <a:pt x="681" y="283"/>
                  </a:cubicBezTo>
                  <a:cubicBezTo>
                    <a:pt x="679" y="277"/>
                    <a:pt x="669" y="274"/>
                    <a:pt x="667" y="268"/>
                  </a:cubicBezTo>
                  <a:cubicBezTo>
                    <a:pt x="665" y="267"/>
                    <a:pt x="666" y="264"/>
                    <a:pt x="666" y="262"/>
                  </a:cubicBezTo>
                  <a:cubicBezTo>
                    <a:pt x="663" y="259"/>
                    <a:pt x="660" y="256"/>
                    <a:pt x="658" y="253"/>
                  </a:cubicBezTo>
                  <a:cubicBezTo>
                    <a:pt x="654" y="236"/>
                    <a:pt x="640" y="227"/>
                    <a:pt x="634" y="211"/>
                  </a:cubicBezTo>
                  <a:cubicBezTo>
                    <a:pt x="635" y="211"/>
                    <a:pt x="636" y="211"/>
                    <a:pt x="637" y="211"/>
                  </a:cubicBezTo>
                  <a:cubicBezTo>
                    <a:pt x="645" y="211"/>
                    <a:pt x="645" y="222"/>
                    <a:pt x="653" y="223"/>
                  </a:cubicBezTo>
                  <a:cubicBezTo>
                    <a:pt x="655" y="221"/>
                    <a:pt x="652" y="213"/>
                    <a:pt x="657" y="213"/>
                  </a:cubicBezTo>
                  <a:cubicBezTo>
                    <a:pt x="658" y="213"/>
                    <a:pt x="658" y="213"/>
                    <a:pt x="658" y="213"/>
                  </a:cubicBezTo>
                  <a:cubicBezTo>
                    <a:pt x="665" y="213"/>
                    <a:pt x="662" y="223"/>
                    <a:pt x="663" y="228"/>
                  </a:cubicBezTo>
                  <a:cubicBezTo>
                    <a:pt x="669" y="239"/>
                    <a:pt x="686" y="244"/>
                    <a:pt x="684" y="260"/>
                  </a:cubicBezTo>
                  <a:cubicBezTo>
                    <a:pt x="694" y="265"/>
                    <a:pt x="701" y="271"/>
                    <a:pt x="698" y="287"/>
                  </a:cubicBezTo>
                  <a:cubicBezTo>
                    <a:pt x="703" y="292"/>
                    <a:pt x="710" y="295"/>
                    <a:pt x="716" y="301"/>
                  </a:cubicBezTo>
                  <a:cubicBezTo>
                    <a:pt x="719" y="305"/>
                    <a:pt x="719" y="309"/>
                    <a:pt x="722" y="313"/>
                  </a:cubicBezTo>
                  <a:cubicBezTo>
                    <a:pt x="726" y="319"/>
                    <a:pt x="733" y="321"/>
                    <a:pt x="735" y="326"/>
                  </a:cubicBezTo>
                  <a:cubicBezTo>
                    <a:pt x="735" y="329"/>
                    <a:pt x="733" y="332"/>
                    <a:pt x="733" y="335"/>
                  </a:cubicBezTo>
                  <a:cubicBezTo>
                    <a:pt x="734" y="336"/>
                    <a:pt x="737" y="339"/>
                    <a:pt x="738" y="342"/>
                  </a:cubicBezTo>
                  <a:cubicBezTo>
                    <a:pt x="741" y="351"/>
                    <a:pt x="745" y="358"/>
                    <a:pt x="753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62" y="359"/>
                    <a:pt x="768" y="351"/>
                    <a:pt x="778" y="351"/>
                  </a:cubicBezTo>
                  <a:cubicBezTo>
                    <a:pt x="778" y="351"/>
                    <a:pt x="778" y="351"/>
                    <a:pt x="778" y="351"/>
                  </a:cubicBezTo>
                  <a:cubicBezTo>
                    <a:pt x="782" y="351"/>
                    <a:pt x="785" y="351"/>
                    <a:pt x="787" y="352"/>
                  </a:cubicBezTo>
                  <a:cubicBezTo>
                    <a:pt x="790" y="353"/>
                    <a:pt x="792" y="354"/>
                    <a:pt x="794" y="354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01" y="353"/>
                    <a:pt x="808" y="345"/>
                    <a:pt x="815" y="342"/>
                  </a:cubicBezTo>
                  <a:cubicBezTo>
                    <a:pt x="821" y="340"/>
                    <a:pt x="828" y="340"/>
                    <a:pt x="834" y="338"/>
                  </a:cubicBezTo>
                  <a:cubicBezTo>
                    <a:pt x="839" y="336"/>
                    <a:pt x="843" y="331"/>
                    <a:pt x="848" y="329"/>
                  </a:cubicBezTo>
                  <a:cubicBezTo>
                    <a:pt x="870" y="319"/>
                    <a:pt x="884" y="317"/>
                    <a:pt x="896" y="303"/>
                  </a:cubicBezTo>
                  <a:cubicBezTo>
                    <a:pt x="897" y="299"/>
                    <a:pt x="896" y="296"/>
                    <a:pt x="895" y="293"/>
                  </a:cubicBezTo>
                  <a:cubicBezTo>
                    <a:pt x="903" y="287"/>
                    <a:pt x="911" y="282"/>
                    <a:pt x="913" y="271"/>
                  </a:cubicBezTo>
                  <a:cubicBezTo>
                    <a:pt x="907" y="264"/>
                    <a:pt x="895" y="265"/>
                    <a:pt x="887" y="261"/>
                  </a:cubicBezTo>
                  <a:cubicBezTo>
                    <a:pt x="880" y="256"/>
                    <a:pt x="883" y="250"/>
                    <a:pt x="876" y="245"/>
                  </a:cubicBezTo>
                  <a:cubicBezTo>
                    <a:pt x="865" y="247"/>
                    <a:pt x="862" y="258"/>
                    <a:pt x="851" y="260"/>
                  </a:cubicBezTo>
                  <a:cubicBezTo>
                    <a:pt x="850" y="260"/>
                    <a:pt x="849" y="260"/>
                    <a:pt x="847" y="260"/>
                  </a:cubicBezTo>
                  <a:cubicBezTo>
                    <a:pt x="845" y="260"/>
                    <a:pt x="843" y="260"/>
                    <a:pt x="840" y="259"/>
                  </a:cubicBezTo>
                  <a:cubicBezTo>
                    <a:pt x="837" y="259"/>
                    <a:pt x="835" y="259"/>
                    <a:pt x="832" y="259"/>
                  </a:cubicBezTo>
                  <a:cubicBezTo>
                    <a:pt x="831" y="259"/>
                    <a:pt x="831" y="259"/>
                    <a:pt x="830" y="259"/>
                  </a:cubicBezTo>
                  <a:cubicBezTo>
                    <a:pt x="828" y="245"/>
                    <a:pt x="789" y="227"/>
                    <a:pt x="795" y="210"/>
                  </a:cubicBezTo>
                  <a:cubicBezTo>
                    <a:pt x="797" y="205"/>
                    <a:pt x="799" y="204"/>
                    <a:pt x="802" y="204"/>
                  </a:cubicBezTo>
                  <a:cubicBezTo>
                    <a:pt x="809" y="204"/>
                    <a:pt x="817" y="215"/>
                    <a:pt x="821" y="219"/>
                  </a:cubicBezTo>
                  <a:cubicBezTo>
                    <a:pt x="832" y="231"/>
                    <a:pt x="839" y="238"/>
                    <a:pt x="858" y="242"/>
                  </a:cubicBezTo>
                  <a:cubicBezTo>
                    <a:pt x="868" y="242"/>
                    <a:pt x="872" y="236"/>
                    <a:pt x="881" y="235"/>
                  </a:cubicBezTo>
                  <a:cubicBezTo>
                    <a:pt x="882" y="237"/>
                    <a:pt x="883" y="239"/>
                    <a:pt x="883" y="242"/>
                  </a:cubicBezTo>
                  <a:cubicBezTo>
                    <a:pt x="901" y="249"/>
                    <a:pt x="928" y="250"/>
                    <a:pt x="951" y="253"/>
                  </a:cubicBezTo>
                  <a:cubicBezTo>
                    <a:pt x="955" y="249"/>
                    <a:pt x="963" y="247"/>
                    <a:pt x="973" y="247"/>
                  </a:cubicBezTo>
                  <a:cubicBezTo>
                    <a:pt x="976" y="247"/>
                    <a:pt x="978" y="247"/>
                    <a:pt x="980" y="248"/>
                  </a:cubicBezTo>
                  <a:cubicBezTo>
                    <a:pt x="984" y="252"/>
                    <a:pt x="984" y="259"/>
                    <a:pt x="988" y="262"/>
                  </a:cubicBezTo>
                  <a:cubicBezTo>
                    <a:pt x="996" y="263"/>
                    <a:pt x="1005" y="267"/>
                    <a:pt x="1013" y="268"/>
                  </a:cubicBezTo>
                  <a:cubicBezTo>
                    <a:pt x="1013" y="274"/>
                    <a:pt x="1006" y="273"/>
                    <a:pt x="1005" y="278"/>
                  </a:cubicBezTo>
                  <a:cubicBezTo>
                    <a:pt x="1012" y="281"/>
                    <a:pt x="1016" y="289"/>
                    <a:pt x="1024" y="289"/>
                  </a:cubicBezTo>
                  <a:cubicBezTo>
                    <a:pt x="1025" y="289"/>
                    <a:pt x="1025" y="289"/>
                    <a:pt x="1026" y="289"/>
                  </a:cubicBezTo>
                  <a:cubicBezTo>
                    <a:pt x="1034" y="288"/>
                    <a:pt x="1031" y="281"/>
                    <a:pt x="1037" y="276"/>
                  </a:cubicBezTo>
                  <a:cubicBezTo>
                    <a:pt x="1047" y="281"/>
                    <a:pt x="1040" y="299"/>
                    <a:pt x="1041" y="309"/>
                  </a:cubicBezTo>
                  <a:cubicBezTo>
                    <a:pt x="1047" y="314"/>
                    <a:pt x="1045" y="323"/>
                    <a:pt x="1047" y="330"/>
                  </a:cubicBezTo>
                  <a:cubicBezTo>
                    <a:pt x="1051" y="346"/>
                    <a:pt x="1069" y="365"/>
                    <a:pt x="1076" y="380"/>
                  </a:cubicBezTo>
                  <a:cubicBezTo>
                    <a:pt x="1079" y="388"/>
                    <a:pt x="1082" y="400"/>
                    <a:pt x="1091" y="400"/>
                  </a:cubicBezTo>
                  <a:cubicBezTo>
                    <a:pt x="1091" y="400"/>
                    <a:pt x="1091" y="400"/>
                    <a:pt x="1091" y="400"/>
                  </a:cubicBezTo>
                  <a:cubicBezTo>
                    <a:pt x="1097" y="400"/>
                    <a:pt x="1105" y="392"/>
                    <a:pt x="1107" y="388"/>
                  </a:cubicBezTo>
                  <a:cubicBezTo>
                    <a:pt x="1107" y="386"/>
                    <a:pt x="1106" y="383"/>
                    <a:pt x="1107" y="381"/>
                  </a:cubicBezTo>
                  <a:cubicBezTo>
                    <a:pt x="1109" y="373"/>
                    <a:pt x="1118" y="366"/>
                    <a:pt x="1119" y="359"/>
                  </a:cubicBezTo>
                  <a:cubicBezTo>
                    <a:pt x="1120" y="353"/>
                    <a:pt x="1117" y="346"/>
                    <a:pt x="1119" y="339"/>
                  </a:cubicBezTo>
                  <a:cubicBezTo>
                    <a:pt x="1142" y="320"/>
                    <a:pt x="1170" y="304"/>
                    <a:pt x="1193" y="285"/>
                  </a:cubicBezTo>
                  <a:cubicBezTo>
                    <a:pt x="1208" y="283"/>
                    <a:pt x="1219" y="278"/>
                    <a:pt x="1229" y="272"/>
                  </a:cubicBezTo>
                  <a:cubicBezTo>
                    <a:pt x="1234" y="276"/>
                    <a:pt x="1231" y="280"/>
                    <a:pt x="1235" y="285"/>
                  </a:cubicBezTo>
                  <a:cubicBezTo>
                    <a:pt x="1241" y="292"/>
                    <a:pt x="1254" y="296"/>
                    <a:pt x="1258" y="302"/>
                  </a:cubicBezTo>
                  <a:cubicBezTo>
                    <a:pt x="1258" y="0"/>
                    <a:pt x="1258" y="0"/>
                    <a:pt x="1258" y="0"/>
                  </a:cubicBezTo>
                  <a:moveTo>
                    <a:pt x="3407" y="480"/>
                  </a:moveTo>
                  <a:cubicBezTo>
                    <a:pt x="3404" y="480"/>
                    <a:pt x="3402" y="480"/>
                    <a:pt x="3400" y="478"/>
                  </a:cubicBezTo>
                  <a:cubicBezTo>
                    <a:pt x="3398" y="469"/>
                    <a:pt x="3418" y="477"/>
                    <a:pt x="3423" y="470"/>
                  </a:cubicBezTo>
                  <a:cubicBezTo>
                    <a:pt x="3425" y="475"/>
                    <a:pt x="3415" y="480"/>
                    <a:pt x="3407" y="480"/>
                  </a:cubicBezTo>
                  <a:moveTo>
                    <a:pt x="3254" y="48"/>
                  </a:moveTo>
                  <a:cubicBezTo>
                    <a:pt x="3253" y="48"/>
                    <a:pt x="3251" y="48"/>
                    <a:pt x="3250" y="48"/>
                  </a:cubicBezTo>
                  <a:cubicBezTo>
                    <a:pt x="3249" y="45"/>
                    <a:pt x="3254" y="43"/>
                    <a:pt x="3257" y="43"/>
                  </a:cubicBezTo>
                  <a:cubicBezTo>
                    <a:pt x="3260" y="43"/>
                    <a:pt x="3263" y="44"/>
                    <a:pt x="3262" y="47"/>
                  </a:cubicBezTo>
                  <a:cubicBezTo>
                    <a:pt x="3260" y="48"/>
                    <a:pt x="3257" y="48"/>
                    <a:pt x="3254" y="48"/>
                  </a:cubicBezTo>
                  <a:moveTo>
                    <a:pt x="3233" y="0"/>
                  </a:moveTo>
                  <a:cubicBezTo>
                    <a:pt x="2674" y="0"/>
                    <a:pt x="2674" y="0"/>
                    <a:pt x="2674" y="0"/>
                  </a:cubicBezTo>
                  <a:cubicBezTo>
                    <a:pt x="2682" y="5"/>
                    <a:pt x="2688" y="10"/>
                    <a:pt x="2691" y="16"/>
                  </a:cubicBezTo>
                  <a:cubicBezTo>
                    <a:pt x="2692" y="19"/>
                    <a:pt x="2695" y="28"/>
                    <a:pt x="2687" y="30"/>
                  </a:cubicBezTo>
                  <a:cubicBezTo>
                    <a:pt x="2681" y="19"/>
                    <a:pt x="2673" y="7"/>
                    <a:pt x="2661" y="0"/>
                  </a:cubicBezTo>
                  <a:cubicBezTo>
                    <a:pt x="2635" y="0"/>
                    <a:pt x="2635" y="0"/>
                    <a:pt x="2635" y="0"/>
                  </a:cubicBezTo>
                  <a:cubicBezTo>
                    <a:pt x="2639" y="3"/>
                    <a:pt x="2646" y="3"/>
                    <a:pt x="2649" y="5"/>
                  </a:cubicBezTo>
                  <a:cubicBezTo>
                    <a:pt x="2661" y="11"/>
                    <a:pt x="2670" y="20"/>
                    <a:pt x="2674" y="33"/>
                  </a:cubicBezTo>
                  <a:cubicBezTo>
                    <a:pt x="2680" y="53"/>
                    <a:pt x="2664" y="74"/>
                    <a:pt x="2669" y="97"/>
                  </a:cubicBezTo>
                  <a:cubicBezTo>
                    <a:pt x="2674" y="124"/>
                    <a:pt x="2703" y="135"/>
                    <a:pt x="2707" y="160"/>
                  </a:cubicBezTo>
                  <a:cubicBezTo>
                    <a:pt x="2720" y="163"/>
                    <a:pt x="2734" y="165"/>
                    <a:pt x="2737" y="173"/>
                  </a:cubicBezTo>
                  <a:cubicBezTo>
                    <a:pt x="2743" y="190"/>
                    <a:pt x="2757" y="205"/>
                    <a:pt x="2767" y="219"/>
                  </a:cubicBezTo>
                  <a:cubicBezTo>
                    <a:pt x="2766" y="221"/>
                    <a:pt x="2763" y="222"/>
                    <a:pt x="2763" y="224"/>
                  </a:cubicBezTo>
                  <a:cubicBezTo>
                    <a:pt x="2768" y="234"/>
                    <a:pt x="2788" y="233"/>
                    <a:pt x="2785" y="250"/>
                  </a:cubicBezTo>
                  <a:cubicBezTo>
                    <a:pt x="2797" y="256"/>
                    <a:pt x="2805" y="265"/>
                    <a:pt x="2816" y="272"/>
                  </a:cubicBezTo>
                  <a:cubicBezTo>
                    <a:pt x="2827" y="264"/>
                    <a:pt x="2811" y="256"/>
                    <a:pt x="2807" y="249"/>
                  </a:cubicBezTo>
                  <a:cubicBezTo>
                    <a:pt x="2805" y="245"/>
                    <a:pt x="2805" y="241"/>
                    <a:pt x="2804" y="238"/>
                  </a:cubicBezTo>
                  <a:cubicBezTo>
                    <a:pt x="2799" y="231"/>
                    <a:pt x="2787" y="222"/>
                    <a:pt x="2779" y="213"/>
                  </a:cubicBezTo>
                  <a:cubicBezTo>
                    <a:pt x="2772" y="205"/>
                    <a:pt x="2759" y="195"/>
                    <a:pt x="2767" y="183"/>
                  </a:cubicBezTo>
                  <a:cubicBezTo>
                    <a:pt x="2787" y="190"/>
                    <a:pt x="2780" y="207"/>
                    <a:pt x="2793" y="216"/>
                  </a:cubicBezTo>
                  <a:cubicBezTo>
                    <a:pt x="2796" y="219"/>
                    <a:pt x="2801" y="218"/>
                    <a:pt x="2804" y="221"/>
                  </a:cubicBezTo>
                  <a:cubicBezTo>
                    <a:pt x="2810" y="225"/>
                    <a:pt x="2814" y="234"/>
                    <a:pt x="2820" y="239"/>
                  </a:cubicBezTo>
                  <a:cubicBezTo>
                    <a:pt x="2832" y="250"/>
                    <a:pt x="2846" y="258"/>
                    <a:pt x="2855" y="268"/>
                  </a:cubicBezTo>
                  <a:cubicBezTo>
                    <a:pt x="2857" y="271"/>
                    <a:pt x="2861" y="278"/>
                    <a:pt x="2861" y="280"/>
                  </a:cubicBezTo>
                  <a:cubicBezTo>
                    <a:pt x="2861" y="285"/>
                    <a:pt x="2854" y="290"/>
                    <a:pt x="2855" y="294"/>
                  </a:cubicBezTo>
                  <a:cubicBezTo>
                    <a:pt x="2855" y="305"/>
                    <a:pt x="2877" y="306"/>
                    <a:pt x="2889" y="311"/>
                  </a:cubicBezTo>
                  <a:cubicBezTo>
                    <a:pt x="2900" y="315"/>
                    <a:pt x="2905" y="322"/>
                    <a:pt x="2913" y="324"/>
                  </a:cubicBezTo>
                  <a:cubicBezTo>
                    <a:pt x="2927" y="326"/>
                    <a:pt x="2944" y="329"/>
                    <a:pt x="2960" y="329"/>
                  </a:cubicBezTo>
                  <a:cubicBezTo>
                    <a:pt x="2967" y="329"/>
                    <a:pt x="2973" y="328"/>
                    <a:pt x="2980" y="327"/>
                  </a:cubicBezTo>
                  <a:cubicBezTo>
                    <a:pt x="2981" y="329"/>
                    <a:pt x="2984" y="329"/>
                    <a:pt x="2984" y="331"/>
                  </a:cubicBezTo>
                  <a:cubicBezTo>
                    <a:pt x="2984" y="339"/>
                    <a:pt x="2984" y="339"/>
                    <a:pt x="2984" y="339"/>
                  </a:cubicBezTo>
                  <a:cubicBezTo>
                    <a:pt x="2994" y="349"/>
                    <a:pt x="3014" y="350"/>
                    <a:pt x="3026" y="357"/>
                  </a:cubicBezTo>
                  <a:cubicBezTo>
                    <a:pt x="3030" y="357"/>
                    <a:pt x="3031" y="354"/>
                    <a:pt x="3036" y="354"/>
                  </a:cubicBezTo>
                  <a:cubicBezTo>
                    <a:pt x="3036" y="354"/>
                    <a:pt x="3036" y="354"/>
                    <a:pt x="3036" y="354"/>
                  </a:cubicBezTo>
                  <a:cubicBezTo>
                    <a:pt x="3043" y="359"/>
                    <a:pt x="3052" y="363"/>
                    <a:pt x="3057" y="369"/>
                  </a:cubicBezTo>
                  <a:cubicBezTo>
                    <a:pt x="3056" y="374"/>
                    <a:pt x="3052" y="377"/>
                    <a:pt x="3053" y="384"/>
                  </a:cubicBezTo>
                  <a:cubicBezTo>
                    <a:pt x="3058" y="388"/>
                    <a:pt x="3063" y="386"/>
                    <a:pt x="3070" y="388"/>
                  </a:cubicBezTo>
                  <a:cubicBezTo>
                    <a:pt x="3080" y="391"/>
                    <a:pt x="3088" y="402"/>
                    <a:pt x="3099" y="402"/>
                  </a:cubicBezTo>
                  <a:cubicBezTo>
                    <a:pt x="3101" y="402"/>
                    <a:pt x="3104" y="401"/>
                    <a:pt x="3107" y="400"/>
                  </a:cubicBezTo>
                  <a:cubicBezTo>
                    <a:pt x="3110" y="397"/>
                    <a:pt x="3110" y="392"/>
                    <a:pt x="3115" y="391"/>
                  </a:cubicBezTo>
                  <a:cubicBezTo>
                    <a:pt x="3130" y="398"/>
                    <a:pt x="3138" y="411"/>
                    <a:pt x="3135" y="432"/>
                  </a:cubicBezTo>
                  <a:cubicBezTo>
                    <a:pt x="3130" y="437"/>
                    <a:pt x="3129" y="441"/>
                    <a:pt x="3124" y="447"/>
                  </a:cubicBezTo>
                  <a:cubicBezTo>
                    <a:pt x="3117" y="455"/>
                    <a:pt x="3101" y="459"/>
                    <a:pt x="3100" y="469"/>
                  </a:cubicBezTo>
                  <a:cubicBezTo>
                    <a:pt x="3099" y="475"/>
                    <a:pt x="3105" y="482"/>
                    <a:pt x="3104" y="491"/>
                  </a:cubicBezTo>
                  <a:cubicBezTo>
                    <a:pt x="3104" y="494"/>
                    <a:pt x="3103" y="497"/>
                    <a:pt x="3102" y="499"/>
                  </a:cubicBezTo>
                  <a:cubicBezTo>
                    <a:pt x="3529" y="499"/>
                    <a:pt x="3529" y="499"/>
                    <a:pt x="3529" y="499"/>
                  </a:cubicBezTo>
                  <a:cubicBezTo>
                    <a:pt x="3514" y="491"/>
                    <a:pt x="3499" y="482"/>
                    <a:pt x="3480" y="482"/>
                  </a:cubicBezTo>
                  <a:cubicBezTo>
                    <a:pt x="3476" y="482"/>
                    <a:pt x="3472" y="482"/>
                    <a:pt x="3467" y="483"/>
                  </a:cubicBezTo>
                  <a:cubicBezTo>
                    <a:pt x="3462" y="474"/>
                    <a:pt x="3450" y="468"/>
                    <a:pt x="3436" y="468"/>
                  </a:cubicBezTo>
                  <a:cubicBezTo>
                    <a:pt x="3432" y="468"/>
                    <a:pt x="3429" y="468"/>
                    <a:pt x="3425" y="469"/>
                  </a:cubicBezTo>
                  <a:cubicBezTo>
                    <a:pt x="3425" y="466"/>
                    <a:pt x="3423" y="464"/>
                    <a:pt x="3422" y="462"/>
                  </a:cubicBezTo>
                  <a:cubicBezTo>
                    <a:pt x="3421" y="462"/>
                    <a:pt x="3420" y="462"/>
                    <a:pt x="3418" y="462"/>
                  </a:cubicBezTo>
                  <a:cubicBezTo>
                    <a:pt x="3406" y="462"/>
                    <a:pt x="3401" y="469"/>
                    <a:pt x="3391" y="471"/>
                  </a:cubicBezTo>
                  <a:cubicBezTo>
                    <a:pt x="3391" y="469"/>
                    <a:pt x="3387" y="470"/>
                    <a:pt x="3388" y="468"/>
                  </a:cubicBezTo>
                  <a:cubicBezTo>
                    <a:pt x="3389" y="458"/>
                    <a:pt x="3406" y="456"/>
                    <a:pt x="3407" y="447"/>
                  </a:cubicBezTo>
                  <a:cubicBezTo>
                    <a:pt x="3408" y="441"/>
                    <a:pt x="3401" y="438"/>
                    <a:pt x="3402" y="429"/>
                  </a:cubicBezTo>
                  <a:cubicBezTo>
                    <a:pt x="3391" y="424"/>
                    <a:pt x="3383" y="411"/>
                    <a:pt x="3366" y="410"/>
                  </a:cubicBezTo>
                  <a:cubicBezTo>
                    <a:pt x="3365" y="410"/>
                    <a:pt x="3364" y="410"/>
                    <a:pt x="3363" y="410"/>
                  </a:cubicBezTo>
                  <a:cubicBezTo>
                    <a:pt x="3360" y="410"/>
                    <a:pt x="3357" y="410"/>
                    <a:pt x="3354" y="410"/>
                  </a:cubicBezTo>
                  <a:cubicBezTo>
                    <a:pt x="3351" y="411"/>
                    <a:pt x="3348" y="411"/>
                    <a:pt x="3345" y="411"/>
                  </a:cubicBezTo>
                  <a:cubicBezTo>
                    <a:pt x="3343" y="411"/>
                    <a:pt x="3342" y="411"/>
                    <a:pt x="3340" y="411"/>
                  </a:cubicBezTo>
                  <a:cubicBezTo>
                    <a:pt x="3332" y="409"/>
                    <a:pt x="3330" y="403"/>
                    <a:pt x="3322" y="402"/>
                  </a:cubicBezTo>
                  <a:cubicBezTo>
                    <a:pt x="3323" y="391"/>
                    <a:pt x="3306" y="394"/>
                    <a:pt x="3300" y="388"/>
                  </a:cubicBezTo>
                  <a:cubicBezTo>
                    <a:pt x="3300" y="378"/>
                    <a:pt x="3300" y="378"/>
                    <a:pt x="3300" y="378"/>
                  </a:cubicBezTo>
                  <a:cubicBezTo>
                    <a:pt x="3291" y="375"/>
                    <a:pt x="3283" y="370"/>
                    <a:pt x="3272" y="367"/>
                  </a:cubicBezTo>
                  <a:cubicBezTo>
                    <a:pt x="3268" y="368"/>
                    <a:pt x="3269" y="373"/>
                    <a:pt x="3265" y="374"/>
                  </a:cubicBezTo>
                  <a:cubicBezTo>
                    <a:pt x="3261" y="374"/>
                    <a:pt x="3258" y="375"/>
                    <a:pt x="3255" y="375"/>
                  </a:cubicBezTo>
                  <a:cubicBezTo>
                    <a:pt x="3247" y="375"/>
                    <a:pt x="3238" y="372"/>
                    <a:pt x="3230" y="369"/>
                  </a:cubicBezTo>
                  <a:cubicBezTo>
                    <a:pt x="3222" y="366"/>
                    <a:pt x="3215" y="364"/>
                    <a:pt x="3209" y="364"/>
                  </a:cubicBezTo>
                  <a:cubicBezTo>
                    <a:pt x="3205" y="364"/>
                    <a:pt x="3200" y="365"/>
                    <a:pt x="3197" y="371"/>
                  </a:cubicBezTo>
                  <a:cubicBezTo>
                    <a:pt x="3200" y="374"/>
                    <a:pt x="3203" y="384"/>
                    <a:pt x="3196" y="386"/>
                  </a:cubicBezTo>
                  <a:cubicBezTo>
                    <a:pt x="3180" y="378"/>
                    <a:pt x="3205" y="366"/>
                    <a:pt x="3194" y="355"/>
                  </a:cubicBezTo>
                  <a:cubicBezTo>
                    <a:pt x="3179" y="359"/>
                    <a:pt x="3169" y="366"/>
                    <a:pt x="3155" y="370"/>
                  </a:cubicBezTo>
                  <a:cubicBezTo>
                    <a:pt x="3158" y="385"/>
                    <a:pt x="3145" y="386"/>
                    <a:pt x="3135" y="390"/>
                  </a:cubicBezTo>
                  <a:cubicBezTo>
                    <a:pt x="3130" y="384"/>
                    <a:pt x="3122" y="381"/>
                    <a:pt x="3114" y="381"/>
                  </a:cubicBezTo>
                  <a:cubicBezTo>
                    <a:pt x="3108" y="381"/>
                    <a:pt x="3102" y="382"/>
                    <a:pt x="3096" y="386"/>
                  </a:cubicBezTo>
                  <a:cubicBezTo>
                    <a:pt x="3091" y="379"/>
                    <a:pt x="3078" y="374"/>
                    <a:pt x="3076" y="365"/>
                  </a:cubicBezTo>
                  <a:cubicBezTo>
                    <a:pt x="3074" y="355"/>
                    <a:pt x="3084" y="343"/>
                    <a:pt x="3081" y="334"/>
                  </a:cubicBezTo>
                  <a:cubicBezTo>
                    <a:pt x="3080" y="332"/>
                    <a:pt x="3077" y="329"/>
                    <a:pt x="3075" y="327"/>
                  </a:cubicBezTo>
                  <a:cubicBezTo>
                    <a:pt x="3071" y="325"/>
                    <a:pt x="3067" y="324"/>
                    <a:pt x="3063" y="324"/>
                  </a:cubicBezTo>
                  <a:cubicBezTo>
                    <a:pt x="3058" y="324"/>
                    <a:pt x="3054" y="325"/>
                    <a:pt x="3049" y="327"/>
                  </a:cubicBezTo>
                  <a:cubicBezTo>
                    <a:pt x="3044" y="328"/>
                    <a:pt x="3039" y="329"/>
                    <a:pt x="3034" y="329"/>
                  </a:cubicBezTo>
                  <a:cubicBezTo>
                    <a:pt x="3029" y="329"/>
                    <a:pt x="3025" y="328"/>
                    <a:pt x="3020" y="325"/>
                  </a:cubicBezTo>
                  <a:cubicBezTo>
                    <a:pt x="3021" y="321"/>
                    <a:pt x="3026" y="320"/>
                    <a:pt x="3030" y="318"/>
                  </a:cubicBezTo>
                  <a:cubicBezTo>
                    <a:pt x="3024" y="310"/>
                    <a:pt x="3037" y="307"/>
                    <a:pt x="3041" y="300"/>
                  </a:cubicBezTo>
                  <a:cubicBezTo>
                    <a:pt x="3042" y="298"/>
                    <a:pt x="3040" y="295"/>
                    <a:pt x="3041" y="293"/>
                  </a:cubicBezTo>
                  <a:cubicBezTo>
                    <a:pt x="3042" y="287"/>
                    <a:pt x="3053" y="280"/>
                    <a:pt x="3044" y="274"/>
                  </a:cubicBezTo>
                  <a:cubicBezTo>
                    <a:pt x="3025" y="275"/>
                    <a:pt x="3012" y="277"/>
                    <a:pt x="3004" y="287"/>
                  </a:cubicBezTo>
                  <a:cubicBezTo>
                    <a:pt x="3000" y="293"/>
                    <a:pt x="3001" y="299"/>
                    <a:pt x="2994" y="302"/>
                  </a:cubicBezTo>
                  <a:cubicBezTo>
                    <a:pt x="2990" y="304"/>
                    <a:pt x="2985" y="305"/>
                    <a:pt x="2980" y="305"/>
                  </a:cubicBezTo>
                  <a:cubicBezTo>
                    <a:pt x="2978" y="305"/>
                    <a:pt x="2977" y="305"/>
                    <a:pt x="2975" y="305"/>
                  </a:cubicBezTo>
                  <a:cubicBezTo>
                    <a:pt x="2974" y="305"/>
                    <a:pt x="2972" y="305"/>
                    <a:pt x="2971" y="305"/>
                  </a:cubicBezTo>
                  <a:cubicBezTo>
                    <a:pt x="2967" y="305"/>
                    <a:pt x="2964" y="305"/>
                    <a:pt x="2960" y="305"/>
                  </a:cubicBezTo>
                  <a:cubicBezTo>
                    <a:pt x="2949" y="299"/>
                    <a:pt x="2938" y="280"/>
                    <a:pt x="2936" y="266"/>
                  </a:cubicBezTo>
                  <a:cubicBezTo>
                    <a:pt x="2934" y="253"/>
                    <a:pt x="2942" y="250"/>
                    <a:pt x="2942" y="242"/>
                  </a:cubicBezTo>
                  <a:cubicBezTo>
                    <a:pt x="2943" y="234"/>
                    <a:pt x="2933" y="227"/>
                    <a:pt x="2933" y="220"/>
                  </a:cubicBezTo>
                  <a:cubicBezTo>
                    <a:pt x="2938" y="214"/>
                    <a:pt x="2947" y="217"/>
                    <a:pt x="2954" y="213"/>
                  </a:cubicBezTo>
                  <a:cubicBezTo>
                    <a:pt x="2960" y="211"/>
                    <a:pt x="2962" y="206"/>
                    <a:pt x="2968" y="205"/>
                  </a:cubicBezTo>
                  <a:cubicBezTo>
                    <a:pt x="2971" y="204"/>
                    <a:pt x="2974" y="204"/>
                    <a:pt x="2977" y="204"/>
                  </a:cubicBezTo>
                  <a:cubicBezTo>
                    <a:pt x="2983" y="204"/>
                    <a:pt x="2989" y="205"/>
                    <a:pt x="2995" y="206"/>
                  </a:cubicBezTo>
                  <a:cubicBezTo>
                    <a:pt x="3001" y="207"/>
                    <a:pt x="3007" y="208"/>
                    <a:pt x="3013" y="208"/>
                  </a:cubicBezTo>
                  <a:cubicBezTo>
                    <a:pt x="3016" y="208"/>
                    <a:pt x="3018" y="208"/>
                    <a:pt x="3021" y="208"/>
                  </a:cubicBezTo>
                  <a:cubicBezTo>
                    <a:pt x="3023" y="202"/>
                    <a:pt x="3013" y="200"/>
                    <a:pt x="3010" y="197"/>
                  </a:cubicBezTo>
                  <a:cubicBezTo>
                    <a:pt x="3013" y="196"/>
                    <a:pt x="3016" y="195"/>
                    <a:pt x="3018" y="195"/>
                  </a:cubicBezTo>
                  <a:cubicBezTo>
                    <a:pt x="3022" y="195"/>
                    <a:pt x="3025" y="196"/>
                    <a:pt x="3029" y="197"/>
                  </a:cubicBezTo>
                  <a:cubicBezTo>
                    <a:pt x="3032" y="197"/>
                    <a:pt x="3035" y="198"/>
                    <a:pt x="3039" y="198"/>
                  </a:cubicBezTo>
                  <a:cubicBezTo>
                    <a:pt x="3042" y="198"/>
                    <a:pt x="3045" y="197"/>
                    <a:pt x="3049" y="196"/>
                  </a:cubicBezTo>
                  <a:cubicBezTo>
                    <a:pt x="3054" y="198"/>
                    <a:pt x="3056" y="203"/>
                    <a:pt x="3063" y="204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65" y="204"/>
                    <a:pt x="3067" y="203"/>
                    <a:pt x="3068" y="202"/>
                  </a:cubicBezTo>
                  <a:cubicBezTo>
                    <a:pt x="3069" y="201"/>
                    <a:pt x="3070" y="200"/>
                    <a:pt x="3073" y="200"/>
                  </a:cubicBezTo>
                  <a:cubicBezTo>
                    <a:pt x="3073" y="200"/>
                    <a:pt x="3073" y="200"/>
                    <a:pt x="3074" y="200"/>
                  </a:cubicBezTo>
                  <a:cubicBezTo>
                    <a:pt x="3085" y="204"/>
                    <a:pt x="3080" y="212"/>
                    <a:pt x="3082" y="221"/>
                  </a:cubicBezTo>
                  <a:cubicBezTo>
                    <a:pt x="3082" y="223"/>
                    <a:pt x="3086" y="227"/>
                    <a:pt x="3088" y="230"/>
                  </a:cubicBezTo>
                  <a:cubicBezTo>
                    <a:pt x="3090" y="233"/>
                    <a:pt x="3092" y="238"/>
                    <a:pt x="3094" y="240"/>
                  </a:cubicBezTo>
                  <a:cubicBezTo>
                    <a:pt x="3097" y="243"/>
                    <a:pt x="3100" y="245"/>
                    <a:pt x="3103" y="245"/>
                  </a:cubicBezTo>
                  <a:cubicBezTo>
                    <a:pt x="3108" y="245"/>
                    <a:pt x="3112" y="239"/>
                    <a:pt x="3111" y="229"/>
                  </a:cubicBezTo>
                  <a:cubicBezTo>
                    <a:pt x="3109" y="220"/>
                    <a:pt x="3096" y="199"/>
                    <a:pt x="3097" y="191"/>
                  </a:cubicBezTo>
                  <a:cubicBezTo>
                    <a:pt x="3099" y="180"/>
                    <a:pt x="3115" y="172"/>
                    <a:pt x="3123" y="167"/>
                  </a:cubicBezTo>
                  <a:cubicBezTo>
                    <a:pt x="3130" y="163"/>
                    <a:pt x="3134" y="156"/>
                    <a:pt x="3145" y="153"/>
                  </a:cubicBezTo>
                  <a:cubicBezTo>
                    <a:pt x="3144" y="143"/>
                    <a:pt x="3149" y="139"/>
                    <a:pt x="3150" y="131"/>
                  </a:cubicBezTo>
                  <a:cubicBezTo>
                    <a:pt x="3142" y="125"/>
                    <a:pt x="3147" y="114"/>
                    <a:pt x="3152" y="107"/>
                  </a:cubicBezTo>
                  <a:cubicBezTo>
                    <a:pt x="3152" y="107"/>
                    <a:pt x="3152" y="107"/>
                    <a:pt x="3152" y="107"/>
                  </a:cubicBezTo>
                  <a:cubicBezTo>
                    <a:pt x="3153" y="107"/>
                    <a:pt x="3154" y="106"/>
                    <a:pt x="3155" y="106"/>
                  </a:cubicBezTo>
                  <a:cubicBezTo>
                    <a:pt x="3156" y="106"/>
                    <a:pt x="3157" y="106"/>
                    <a:pt x="3159" y="106"/>
                  </a:cubicBezTo>
                  <a:cubicBezTo>
                    <a:pt x="3159" y="106"/>
                    <a:pt x="3160" y="106"/>
                    <a:pt x="3160" y="106"/>
                  </a:cubicBezTo>
                  <a:cubicBezTo>
                    <a:pt x="3166" y="97"/>
                    <a:pt x="3177" y="90"/>
                    <a:pt x="3190" y="88"/>
                  </a:cubicBezTo>
                  <a:cubicBezTo>
                    <a:pt x="3191" y="88"/>
                    <a:pt x="3192" y="88"/>
                    <a:pt x="3193" y="88"/>
                  </a:cubicBezTo>
                  <a:cubicBezTo>
                    <a:pt x="3195" y="88"/>
                    <a:pt x="3196" y="88"/>
                    <a:pt x="3198" y="88"/>
                  </a:cubicBezTo>
                  <a:cubicBezTo>
                    <a:pt x="3199" y="88"/>
                    <a:pt x="3200" y="88"/>
                    <a:pt x="3202" y="88"/>
                  </a:cubicBezTo>
                  <a:cubicBezTo>
                    <a:pt x="3206" y="88"/>
                    <a:pt x="3209" y="88"/>
                    <a:pt x="3211" y="84"/>
                  </a:cubicBezTo>
                  <a:cubicBezTo>
                    <a:pt x="3211" y="78"/>
                    <a:pt x="3202" y="79"/>
                    <a:pt x="3201" y="74"/>
                  </a:cubicBezTo>
                  <a:cubicBezTo>
                    <a:pt x="3205" y="67"/>
                    <a:pt x="3211" y="59"/>
                    <a:pt x="3221" y="57"/>
                  </a:cubicBezTo>
                  <a:cubicBezTo>
                    <a:pt x="3223" y="56"/>
                    <a:pt x="3224" y="56"/>
                    <a:pt x="3226" y="56"/>
                  </a:cubicBezTo>
                  <a:cubicBezTo>
                    <a:pt x="3226" y="56"/>
                    <a:pt x="3227" y="56"/>
                    <a:pt x="3227" y="56"/>
                  </a:cubicBezTo>
                  <a:cubicBezTo>
                    <a:pt x="3227" y="56"/>
                    <a:pt x="3227" y="56"/>
                    <a:pt x="3227" y="56"/>
                  </a:cubicBezTo>
                  <a:cubicBezTo>
                    <a:pt x="3229" y="56"/>
                    <a:pt x="3231" y="56"/>
                    <a:pt x="3232" y="56"/>
                  </a:cubicBezTo>
                  <a:cubicBezTo>
                    <a:pt x="3238" y="54"/>
                    <a:pt x="3241" y="50"/>
                    <a:pt x="3246" y="50"/>
                  </a:cubicBezTo>
                  <a:cubicBezTo>
                    <a:pt x="3246" y="50"/>
                    <a:pt x="3247" y="50"/>
                    <a:pt x="3248" y="50"/>
                  </a:cubicBezTo>
                  <a:cubicBezTo>
                    <a:pt x="3246" y="54"/>
                    <a:pt x="3245" y="57"/>
                    <a:pt x="3244" y="60"/>
                  </a:cubicBezTo>
                  <a:cubicBezTo>
                    <a:pt x="3248" y="64"/>
                    <a:pt x="3249" y="70"/>
                    <a:pt x="3257" y="71"/>
                  </a:cubicBezTo>
                  <a:cubicBezTo>
                    <a:pt x="3264" y="67"/>
                    <a:pt x="3264" y="57"/>
                    <a:pt x="3272" y="54"/>
                  </a:cubicBezTo>
                  <a:cubicBezTo>
                    <a:pt x="3273" y="54"/>
                    <a:pt x="3274" y="54"/>
                    <a:pt x="3275" y="54"/>
                  </a:cubicBezTo>
                  <a:cubicBezTo>
                    <a:pt x="3287" y="54"/>
                    <a:pt x="3294" y="50"/>
                    <a:pt x="3299" y="45"/>
                  </a:cubicBezTo>
                  <a:cubicBezTo>
                    <a:pt x="3308" y="45"/>
                    <a:pt x="3318" y="41"/>
                    <a:pt x="3316" y="34"/>
                  </a:cubicBezTo>
                  <a:cubicBezTo>
                    <a:pt x="3310" y="33"/>
                    <a:pt x="3302" y="30"/>
                    <a:pt x="3297" y="30"/>
                  </a:cubicBezTo>
                  <a:cubicBezTo>
                    <a:pt x="3293" y="32"/>
                    <a:pt x="3294" y="38"/>
                    <a:pt x="3291" y="41"/>
                  </a:cubicBezTo>
                  <a:cubicBezTo>
                    <a:pt x="3290" y="41"/>
                    <a:pt x="3289" y="41"/>
                    <a:pt x="3288" y="41"/>
                  </a:cubicBezTo>
                  <a:cubicBezTo>
                    <a:pt x="3273" y="41"/>
                    <a:pt x="3259" y="34"/>
                    <a:pt x="3257" y="21"/>
                  </a:cubicBezTo>
                  <a:cubicBezTo>
                    <a:pt x="3256" y="21"/>
                    <a:pt x="3255" y="21"/>
                    <a:pt x="3254" y="21"/>
                  </a:cubicBezTo>
                  <a:cubicBezTo>
                    <a:pt x="3254" y="21"/>
                    <a:pt x="3253" y="21"/>
                    <a:pt x="3252" y="21"/>
                  </a:cubicBezTo>
                  <a:cubicBezTo>
                    <a:pt x="3252" y="21"/>
                    <a:pt x="3251" y="21"/>
                    <a:pt x="3250" y="21"/>
                  </a:cubicBezTo>
                  <a:cubicBezTo>
                    <a:pt x="3249" y="21"/>
                    <a:pt x="3248" y="21"/>
                    <a:pt x="3248" y="19"/>
                  </a:cubicBezTo>
                  <a:cubicBezTo>
                    <a:pt x="3250" y="11"/>
                    <a:pt x="3267" y="18"/>
                    <a:pt x="3267" y="7"/>
                  </a:cubicBezTo>
                  <a:cubicBezTo>
                    <a:pt x="3263" y="4"/>
                    <a:pt x="3258" y="4"/>
                    <a:pt x="3254" y="4"/>
                  </a:cubicBezTo>
                  <a:cubicBezTo>
                    <a:pt x="3243" y="4"/>
                    <a:pt x="3231" y="11"/>
                    <a:pt x="3224" y="16"/>
                  </a:cubicBezTo>
                  <a:cubicBezTo>
                    <a:pt x="3212" y="24"/>
                    <a:pt x="3202" y="36"/>
                    <a:pt x="3188" y="36"/>
                  </a:cubicBezTo>
                  <a:cubicBezTo>
                    <a:pt x="3187" y="36"/>
                    <a:pt x="3187" y="36"/>
                    <a:pt x="3186" y="36"/>
                  </a:cubicBezTo>
                  <a:cubicBezTo>
                    <a:pt x="3186" y="28"/>
                    <a:pt x="3196" y="28"/>
                    <a:pt x="3203" y="25"/>
                  </a:cubicBezTo>
                  <a:cubicBezTo>
                    <a:pt x="3212" y="16"/>
                    <a:pt x="3223" y="8"/>
                    <a:pt x="32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636881"/>
            <a:ext cx="4475818" cy="61361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7715759" y="636881"/>
            <a:ext cx="4475818" cy="61361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日期占位符 1"/>
          <p:cNvSpPr>
            <a:spLocks noGrp="1"/>
          </p:cNvSpPr>
          <p:nvPr>
            <p:ph type="dt" sz="half" idx="2"/>
          </p:nvPr>
        </p:nvSpPr>
        <p:spPr>
          <a:xfrm>
            <a:off x="838025" y="6356113"/>
            <a:ext cx="2742629" cy="363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+mn-cs"/>
            </a:endParaRPr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7759" y="6356113"/>
            <a:ext cx="4116060" cy="363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+mn-cs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923" y="6356113"/>
            <a:ext cx="2742629" cy="36393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ea typeface="黑体" panose="02010609060101010101" charset="-122"/>
              </a:rPr>
            </a:fld>
            <a:endParaRPr lang="zh-CN" altLang="en-US" dirty="0"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cover dir="rd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2.svg"/><Relationship Id="rId7" Type="http://schemas.openxmlformats.org/officeDocument/2006/relationships/image" Target="../media/image31.png"/><Relationship Id="rId6" Type="http://schemas.openxmlformats.org/officeDocument/2006/relationships/image" Target="../media/image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0" Type="http://schemas.openxmlformats.org/officeDocument/2006/relationships/notesSlide" Target="../notesSlides/notesSlide26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淘宝网Chenying0907出品 20"/>
          <p:cNvSpPr txBox="1">
            <a:spLocks noChangeArrowheads="1"/>
          </p:cNvSpPr>
          <p:nvPr/>
        </p:nvSpPr>
        <p:spPr bwMode="auto">
          <a:xfrm>
            <a:off x="1177418" y="3777274"/>
            <a:ext cx="101625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8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cs typeface="微软雅黑" panose="020B0503020204020204" charset="-122"/>
                <a:sym typeface="+mn-ea"/>
              </a:rPr>
              <a:t>VR</a:t>
            </a:r>
            <a:r>
              <a:rPr lang="zh-CN" altLang="en-US" sz="48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cs typeface="微软雅黑" panose="020B0503020204020204" charset="-122"/>
                <a:sym typeface="+mn-ea"/>
              </a:rPr>
              <a:t>校园安全教育解决方案</a:t>
            </a:r>
            <a:endParaRPr lang="zh-CN" altLang="en-US" sz="480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淘宝网Chenying0907出品 4"/>
          <p:cNvSpPr>
            <a:spLocks noChangeAspect="1"/>
          </p:cNvSpPr>
          <p:nvPr/>
        </p:nvSpPr>
        <p:spPr>
          <a:xfrm>
            <a:off x="4129076" y="1493813"/>
            <a:ext cx="577637" cy="577637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淘宝网Chenying0907出品 5"/>
          <p:cNvSpPr>
            <a:spLocks noChangeAspect="1"/>
          </p:cNvSpPr>
          <p:nvPr/>
        </p:nvSpPr>
        <p:spPr>
          <a:xfrm>
            <a:off x="4579758" y="746907"/>
            <a:ext cx="311035" cy="308919"/>
          </a:xfrm>
          <a:prstGeom prst="ellipse">
            <a:avLst/>
          </a:prstGeom>
          <a:solidFill>
            <a:srgbClr val="00B0F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淘宝网Chenying0907出品 6"/>
          <p:cNvSpPr>
            <a:spLocks noChangeAspect="1"/>
          </p:cNvSpPr>
          <p:nvPr/>
        </p:nvSpPr>
        <p:spPr>
          <a:xfrm>
            <a:off x="3699551" y="2342283"/>
            <a:ext cx="336426" cy="336426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淘宝网Chenying0907出品 7"/>
          <p:cNvSpPr>
            <a:spLocks noChangeAspect="1"/>
          </p:cNvSpPr>
          <p:nvPr/>
        </p:nvSpPr>
        <p:spPr>
          <a:xfrm>
            <a:off x="5553064" y="467611"/>
            <a:ext cx="266601" cy="266601"/>
          </a:xfrm>
          <a:prstGeom prst="ellipse">
            <a:avLst/>
          </a:prstGeom>
          <a:solidFill>
            <a:srgbClr val="E87071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淘宝网Chenying0907出品 8"/>
          <p:cNvSpPr>
            <a:spLocks noChangeAspect="1"/>
          </p:cNvSpPr>
          <p:nvPr/>
        </p:nvSpPr>
        <p:spPr>
          <a:xfrm>
            <a:off x="3210783" y="2792966"/>
            <a:ext cx="192546" cy="1925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淘宝网Chenying0907出品 13"/>
          <p:cNvSpPr>
            <a:spLocks noChangeAspect="1"/>
          </p:cNvSpPr>
          <p:nvPr/>
        </p:nvSpPr>
        <p:spPr>
          <a:xfrm flipH="1">
            <a:off x="7429853" y="1343586"/>
            <a:ext cx="562825" cy="56282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淘宝网Chenying0907出品 14"/>
          <p:cNvSpPr>
            <a:spLocks noChangeAspect="1"/>
          </p:cNvSpPr>
          <p:nvPr/>
        </p:nvSpPr>
        <p:spPr>
          <a:xfrm flipH="1">
            <a:off x="7173831" y="734212"/>
            <a:ext cx="311035" cy="311035"/>
          </a:xfrm>
          <a:prstGeom prst="ellipse">
            <a:avLst/>
          </a:prstGeom>
          <a:solidFill>
            <a:srgbClr val="01ACBE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淘宝网Chenying0907出品 15"/>
          <p:cNvSpPr>
            <a:spLocks noChangeAspect="1"/>
          </p:cNvSpPr>
          <p:nvPr/>
        </p:nvSpPr>
        <p:spPr>
          <a:xfrm flipH="1">
            <a:off x="8172528" y="2189940"/>
            <a:ext cx="336426" cy="336426"/>
          </a:xfrm>
          <a:prstGeom prst="ellipse">
            <a:avLst/>
          </a:prstGeom>
          <a:solidFill>
            <a:srgbClr val="00B0F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淘宝网Chenying0907出品 16"/>
          <p:cNvSpPr>
            <a:spLocks noChangeAspect="1"/>
          </p:cNvSpPr>
          <p:nvPr/>
        </p:nvSpPr>
        <p:spPr>
          <a:xfrm flipH="1">
            <a:off x="6289392" y="467611"/>
            <a:ext cx="266601" cy="266601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淘宝网Chenying0907出品 17"/>
          <p:cNvSpPr>
            <a:spLocks noChangeAspect="1"/>
          </p:cNvSpPr>
          <p:nvPr/>
        </p:nvSpPr>
        <p:spPr>
          <a:xfrm flipH="1">
            <a:off x="8786134" y="2678708"/>
            <a:ext cx="192546" cy="1925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淘宝网Chenying0907出品 18"/>
          <p:cNvSpPr>
            <a:spLocks noChangeAspect="1"/>
          </p:cNvSpPr>
          <p:nvPr/>
        </p:nvSpPr>
        <p:spPr>
          <a:xfrm>
            <a:off x="5009283" y="911946"/>
            <a:ext cx="2153969" cy="2153969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1905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淘宝网Chenying0907出品 22"/>
          <p:cNvSpPr txBox="1">
            <a:spLocks noChangeArrowheads="1"/>
          </p:cNvSpPr>
          <p:nvPr/>
        </p:nvSpPr>
        <p:spPr bwMode="auto">
          <a:xfrm>
            <a:off x="4707558" y="1449381"/>
            <a:ext cx="2924150" cy="119888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互联网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+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教育信息化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2.0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69018" y="3694332"/>
            <a:ext cx="6237623" cy="144303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1ACB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淘宝网Chenying0907出品 7"/>
          <p:cNvSpPr>
            <a:spLocks noChangeAspect="1"/>
          </p:cNvSpPr>
          <p:nvPr/>
        </p:nvSpPr>
        <p:spPr>
          <a:xfrm>
            <a:off x="9137370" y="2816241"/>
            <a:ext cx="169271" cy="169271"/>
          </a:xfrm>
          <a:prstGeom prst="ellipse">
            <a:avLst/>
          </a:prstGeom>
          <a:solidFill>
            <a:srgbClr val="E87071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淘宝网Chenying0907出品 7"/>
          <p:cNvSpPr>
            <a:spLocks noChangeAspect="1"/>
          </p:cNvSpPr>
          <p:nvPr/>
        </p:nvSpPr>
        <p:spPr>
          <a:xfrm>
            <a:off x="2897632" y="2998207"/>
            <a:ext cx="171387" cy="169271"/>
          </a:xfrm>
          <a:prstGeom prst="ellipse">
            <a:avLst/>
          </a:prstGeom>
          <a:solidFill>
            <a:srgbClr val="E87071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5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圆角淘宝网Chenying0907出品 18"/>
          <p:cNvSpPr/>
          <p:nvPr/>
        </p:nvSpPr>
        <p:spPr>
          <a:xfrm>
            <a:off x="3532819" y="5917702"/>
            <a:ext cx="5618939" cy="47649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83015" y="5917702"/>
            <a:ext cx="5982871" cy="4362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r>
              <a:rPr kumimoji="0" lang="zh-CN" altLang="zh-CN" sz="1865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深圳市赛邦威视科技有限公司</a:t>
            </a:r>
            <a:r>
              <a:rPr kumimoji="0" lang="en-US" altLang="zh-CN" sz="1865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  </a:t>
            </a:r>
            <a:r>
              <a:rPr lang="zh-CN" altLang="en-US" sz="1865" noProof="0" dirty="0">
                <a:ln>
                  <a:noFill/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  </a:t>
            </a: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 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2" name="图片 1" descr="WeChat 圖片_20191021163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350" y="4817745"/>
            <a:ext cx="3105785" cy="8883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3"/>
          <p:cNvSpPr/>
          <p:nvPr/>
        </p:nvSpPr>
        <p:spPr>
          <a:xfrm>
            <a:off x="5036504" y="420638"/>
            <a:ext cx="211772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1.4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需求分析</a:t>
            </a:r>
            <a:endParaRPr lang="zh-CN" altLang="en-US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淘宝网Chenying0907出品 3"/>
          <p:cNvSpPr/>
          <p:nvPr/>
        </p:nvSpPr>
        <p:spPr>
          <a:xfrm>
            <a:off x="5219" y="782877"/>
            <a:ext cx="5553770" cy="50546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VR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安全教育优势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完美破除痛点</a:t>
            </a:r>
            <a:endParaRPr lang="zh-CN" altLang="en-US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585085" y="1959610"/>
            <a:ext cx="4953000" cy="3963670"/>
            <a:chOff x="5132259" y="1970952"/>
            <a:chExt cx="4710755" cy="3784390"/>
          </a:xfrm>
        </p:grpSpPr>
        <p:grpSp>
          <p:nvGrpSpPr>
            <p:cNvPr id="24" name="组合 23"/>
            <p:cNvGrpSpPr/>
            <p:nvPr/>
          </p:nvGrpSpPr>
          <p:grpSpPr>
            <a:xfrm>
              <a:off x="5132259" y="1970952"/>
              <a:ext cx="4710755" cy="3784390"/>
              <a:chOff x="4007213" y="1419622"/>
              <a:chExt cx="2760674" cy="223224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291509" y="1419622"/>
                <a:ext cx="2206910" cy="220691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07213" y="1984142"/>
                <a:ext cx="1077871" cy="107787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4158342" y="2126632"/>
                <a:ext cx="775112" cy="7924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834357" y="1445206"/>
                <a:ext cx="538936" cy="538936"/>
              </a:xfrm>
              <a:prstGeom prst="ellipse">
                <a:avLst/>
              </a:prstGeom>
              <a:solidFill>
                <a:srgbClr val="0E6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6228951" y="2338491"/>
                <a:ext cx="538936" cy="5389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834357" y="3112934"/>
                <a:ext cx="538936" cy="538936"/>
              </a:xfrm>
              <a:prstGeom prst="ellipse">
                <a:avLst/>
              </a:prstGeom>
              <a:solidFill>
                <a:srgbClr val="0E6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940970" y="1583326"/>
                <a:ext cx="329924" cy="25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318015" y="2465429"/>
                <a:ext cx="329924" cy="25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940970" y="3246243"/>
                <a:ext cx="329924" cy="259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7209691" y="2638029"/>
              <a:ext cx="571678" cy="2555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800"/>
              </a:lvl1pPr>
            </a:lstStyle>
            <a:p>
              <a:r>
                <a:rPr lang="en-US" dirty="0"/>
                <a:t>VR</a:t>
              </a:r>
              <a:r>
                <a:rPr lang="zh-CN" altLang="en-US" dirty="0"/>
                <a:t>安全教育</a:t>
              </a:r>
              <a:endParaRPr lang="zh-CN" altLang="en-US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7708900" y="3622675"/>
            <a:ext cx="36791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b="1" dirty="0">
                <a:solidFill>
                  <a:schemeClr val="tx1"/>
                </a:solidFill>
              </a:rPr>
              <a:t>无危险</a:t>
            </a:r>
            <a:r>
              <a:rPr lang="zh-CN" dirty="0">
                <a:solidFill>
                  <a:schemeClr val="tx1"/>
                </a:solidFill>
              </a:rPr>
              <a:t>，</a:t>
            </a:r>
            <a:r>
              <a:rPr lang="zh-CN" altLang="en-US" sz="1400">
                <a:solidFill>
                  <a:schemeClr val="tx1"/>
                </a:solidFill>
              </a:rPr>
              <a:t>学生按序进入教室或体验角，穿戴上VR设备就可以进入虚拟场景；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75170" y="4811395"/>
            <a:ext cx="405511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b="1" dirty="0">
                <a:solidFill>
                  <a:schemeClr val="tx1"/>
                </a:solidFill>
              </a:rPr>
              <a:t>效果好</a:t>
            </a:r>
            <a:r>
              <a:rPr lang="zh-CN" dirty="0">
                <a:solidFill>
                  <a:schemeClr val="tx1"/>
                </a:solidFill>
              </a:rPr>
              <a:t>，</a:t>
            </a:r>
            <a:r>
              <a:rPr lang="zh-CN" altLang="en-US" sz="1400">
                <a:sym typeface="+mn-ea"/>
              </a:rPr>
              <a:t>VR的沉浸感会将学生置身于火灾、洪水和地震等这些“真实的”场景中。既可以最大限度地让学生从心底认识到预防灾害的重要性，又可以让学生认识到提高安全避险、自救自护技能的必要性。</a:t>
            </a:r>
            <a:endParaRPr lang="zh-CN" altLang="en-US" sz="1400"/>
          </a:p>
          <a:p>
            <a:pPr>
              <a:lnSpc>
                <a:spcPct val="150000"/>
              </a:lnSpc>
            </a:pPr>
            <a:endParaRPr lang="zh-CN" sz="14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00900" y="2214245"/>
            <a:ext cx="39611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b="1" dirty="0">
                <a:solidFill>
                  <a:schemeClr val="tx1"/>
                </a:solidFill>
              </a:rPr>
              <a:t>成本低</a:t>
            </a:r>
            <a:r>
              <a:rPr lang="zh-CN" dirty="0">
                <a:solidFill>
                  <a:schemeClr val="tx1"/>
                </a:solidFill>
              </a:rPr>
              <a:t>，</a:t>
            </a:r>
            <a:r>
              <a:rPr lang="zh-CN" altLang="en-US" sz="1400">
                <a:solidFill>
                  <a:schemeClr val="tx1"/>
                </a:solidFill>
              </a:rPr>
              <a:t>只需一套VR体验设备、一套安全课程和一套软件平台即可；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087370" y="3456940"/>
            <a:ext cx="928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/>
              <a:t>破除</a:t>
            </a:r>
            <a:endParaRPr lang="zh-CN" altLang="en-US" sz="2800" b="1"/>
          </a:p>
          <a:p>
            <a:pPr algn="l">
              <a:buClrTx/>
              <a:buSzTx/>
              <a:buFontTx/>
            </a:pPr>
            <a:r>
              <a:rPr lang="zh-CN" altLang="en-US" sz="2800" b="1"/>
              <a:t>痛点</a:t>
            </a:r>
            <a:endParaRPr lang="zh-CN" altLang="en-US" sz="2800" b="1"/>
          </a:p>
        </p:txBody>
      </p:sp>
      <p:sp>
        <p:nvSpPr>
          <p:cNvPr id="94" name="Oval Callout 131"/>
          <p:cNvSpPr/>
          <p:nvPr/>
        </p:nvSpPr>
        <p:spPr>
          <a:xfrm>
            <a:off x="528955" y="1534160"/>
            <a:ext cx="2848610" cy="1595120"/>
          </a:xfrm>
          <a:prstGeom prst="wedgeEllipseCallout">
            <a:avLst>
              <a:gd name="adj1" fmla="val 23309"/>
              <a:gd name="adj2" fmla="val 57620"/>
            </a:avLst>
          </a:prstGeom>
          <a:solidFill>
            <a:srgbClr val="00A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文本框 37"/>
          <p:cNvSpPr txBox="1"/>
          <p:nvPr/>
        </p:nvSpPr>
        <p:spPr>
          <a:xfrm>
            <a:off x="932180" y="1823085"/>
            <a:ext cx="20586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随着互联网与信息技术的飞速发展，VR（Virtual Reality，虚拟现实）的到来填补了安全教育与信息技术融合的空白。</a:t>
            </a:r>
            <a:endParaRPr lang="zh-CN" altLang="en-US" sz="1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淘宝网Chenying0907出品 182"/>
          <p:cNvSpPr/>
          <p:nvPr/>
        </p:nvSpPr>
        <p:spPr>
          <a:xfrm>
            <a:off x="3003426" y="4227534"/>
            <a:ext cx="203125" cy="20312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7" name="淘宝网Chenying0907出品 186"/>
          <p:cNvSpPr/>
          <p:nvPr/>
        </p:nvSpPr>
        <p:spPr>
          <a:xfrm>
            <a:off x="2546395" y="4394690"/>
            <a:ext cx="399903" cy="35758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8" name="淘宝网Chenying0907出品 187"/>
          <p:cNvSpPr/>
          <p:nvPr/>
        </p:nvSpPr>
        <p:spPr>
          <a:xfrm>
            <a:off x="2000498" y="4329097"/>
            <a:ext cx="332194" cy="336426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0" name="淘宝网Chenying0907出品 189"/>
          <p:cNvSpPr/>
          <p:nvPr/>
        </p:nvSpPr>
        <p:spPr>
          <a:xfrm>
            <a:off x="4154466" y="4100581"/>
            <a:ext cx="243327" cy="245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1" name="淘宝网Chenying0907出品 190"/>
          <p:cNvSpPr/>
          <p:nvPr/>
        </p:nvSpPr>
        <p:spPr>
          <a:xfrm>
            <a:off x="2000498" y="4026526"/>
            <a:ext cx="177734" cy="175619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5" name="淘宝网Chenying0907出品 194"/>
          <p:cNvSpPr/>
          <p:nvPr/>
        </p:nvSpPr>
        <p:spPr>
          <a:xfrm>
            <a:off x="3284838" y="4329097"/>
            <a:ext cx="361817" cy="353353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6" name="淘宝网Chenying0907出品 195"/>
          <p:cNvSpPr/>
          <p:nvPr/>
        </p:nvSpPr>
        <p:spPr>
          <a:xfrm>
            <a:off x="3327155" y="4879226"/>
            <a:ext cx="275065" cy="272950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7" name="淘宝网Chenying0907出品 226"/>
          <p:cNvSpPr/>
          <p:nvPr/>
        </p:nvSpPr>
        <p:spPr>
          <a:xfrm>
            <a:off x="2768562" y="4877111"/>
            <a:ext cx="281413" cy="270833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3" name="淘宝网Chenying0907出品 62"/>
          <p:cNvSpPr/>
          <p:nvPr/>
        </p:nvSpPr>
        <p:spPr>
          <a:xfrm>
            <a:off x="3851894" y="4405268"/>
            <a:ext cx="332194" cy="336426"/>
          </a:xfrm>
          <a:prstGeom prst="ellipse">
            <a:avLst/>
          </a:prstGeom>
          <a:solidFill>
            <a:srgbClr val="01ACBE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34" name="淘宝网Chenying0907出品 177"/>
          <p:cNvGrpSpPr/>
          <p:nvPr/>
        </p:nvGrpSpPr>
        <p:grpSpPr>
          <a:xfrm>
            <a:off x="2127450" y="1817544"/>
            <a:ext cx="2206865" cy="2198402"/>
            <a:chOff x="3881858" y="5509627"/>
            <a:chExt cx="1016511" cy="1016511"/>
          </a:xfrm>
        </p:grpSpPr>
        <p:sp>
          <p:nvSpPr>
            <p:cNvPr id="179" name="淘宝网Chenying0907出品 178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0" name="淘宝网Chenying0907出品 179"/>
            <p:cNvSpPr/>
            <p:nvPr/>
          </p:nvSpPr>
          <p:spPr>
            <a:xfrm>
              <a:off x="4034870" y="5662250"/>
              <a:ext cx="710486" cy="711264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52" name="淘宝网Chenying0907出品 22"/>
            <p:cNvSpPr txBox="1"/>
            <p:nvPr/>
          </p:nvSpPr>
          <p:spPr>
            <a:xfrm>
              <a:off x="4079584" y="5771437"/>
              <a:ext cx="596725" cy="4404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73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en-US" altLang="zh-CN" sz="373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</a:t>
              </a:r>
              <a:endPara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36" name="淘宝网Chenying0907出品 78"/>
          <p:cNvGrpSpPr/>
          <p:nvPr/>
        </p:nvGrpSpPr>
        <p:grpSpPr>
          <a:xfrm>
            <a:off x="6631940" y="2250440"/>
            <a:ext cx="3065145" cy="603885"/>
            <a:chOff x="6977188" y="1875577"/>
            <a:chExt cx="4158578" cy="1025344"/>
          </a:xfrm>
        </p:grpSpPr>
        <p:sp>
          <p:nvSpPr>
            <p:cNvPr id="4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39" name="淘宝网Chenying0907出品 23"/>
            <p:cNvSpPr txBox="1"/>
            <p:nvPr/>
          </p:nvSpPr>
          <p:spPr>
            <a:xfrm>
              <a:off x="7635316" y="1875577"/>
              <a:ext cx="3210478" cy="969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解决方案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137" name="淘宝网Chenying0907出品 82"/>
          <p:cNvGrpSpPr/>
          <p:nvPr/>
        </p:nvGrpSpPr>
        <p:grpSpPr>
          <a:xfrm>
            <a:off x="6369795" y="2242833"/>
            <a:ext cx="753254" cy="662272"/>
            <a:chOff x="3391804" y="931024"/>
            <a:chExt cx="565458" cy="496091"/>
          </a:xfrm>
        </p:grpSpPr>
        <p:grpSp>
          <p:nvGrpSpPr>
            <p:cNvPr id="5225" name="淘宝网Chenying0907出品 83"/>
            <p:cNvGrpSpPr/>
            <p:nvPr/>
          </p:nvGrpSpPr>
          <p:grpSpPr>
            <a:xfrm rot="-5400000">
              <a:off x="3426487" y="896340"/>
              <a:ext cx="496091" cy="565458"/>
              <a:chOff x="8439634" y="3544648"/>
              <a:chExt cx="1611146" cy="1817848"/>
            </a:xfrm>
          </p:grpSpPr>
          <p:sp>
            <p:nvSpPr>
              <p:cNvPr id="30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5226" name="TextBox 174"/>
            <p:cNvSpPr txBox="1"/>
            <p:nvPr/>
          </p:nvSpPr>
          <p:spPr>
            <a:xfrm>
              <a:off x="3481218" y="989258"/>
              <a:ext cx="399330" cy="344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淘宝网Chenying0907出品 226"/>
          <p:cNvSpPr/>
          <p:nvPr/>
        </p:nvSpPr>
        <p:spPr>
          <a:xfrm>
            <a:off x="1731780" y="3882646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淘宝网Chenying0907出品 226"/>
          <p:cNvSpPr/>
          <p:nvPr/>
        </p:nvSpPr>
        <p:spPr>
          <a:xfrm>
            <a:off x="4471849" y="3975745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97869" y="2983395"/>
            <a:ext cx="2496185" cy="2248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2.1</a:t>
            </a:r>
            <a:r>
              <a:rPr lang="zh-CN" altLang="zh-CN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、总体框架</a:t>
            </a:r>
            <a:endParaRPr lang="zh-CN" altLang="en-US" sz="186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2.2</a:t>
            </a:r>
            <a:r>
              <a:rPr lang="zh-CN" altLang="en-US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、解决方案</a:t>
            </a:r>
            <a:endParaRPr lang="zh-CN" altLang="en-US" sz="186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2.3</a:t>
            </a:r>
            <a:r>
              <a:rPr lang="zh-CN" altLang="en-US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、VR安全教学平台</a:t>
            </a:r>
            <a:endParaRPr lang="zh-CN" altLang="en-US" sz="186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2.4、</a:t>
            </a:r>
            <a:r>
              <a:rPr lang="zh-CN" altLang="en-US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配套教材</a:t>
            </a:r>
            <a:endParaRPr lang="zh-CN" altLang="en-US" sz="186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2.5、</a:t>
            </a:r>
            <a:r>
              <a:rPr lang="zh-CN" altLang="en-US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教具</a:t>
            </a:r>
            <a:endParaRPr lang="zh-CN" altLang="en-US" sz="186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3"/>
          <p:cNvSpPr/>
          <p:nvPr/>
        </p:nvSpPr>
        <p:spPr>
          <a:xfrm>
            <a:off x="5036504" y="420638"/>
            <a:ext cx="211772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2.1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总体框架</a:t>
            </a:r>
            <a:endParaRPr lang="zh-CN" altLang="en-US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5315" y="1683385"/>
            <a:ext cx="10832465" cy="4281170"/>
            <a:chOff x="969" y="2651"/>
            <a:chExt cx="17059" cy="6742"/>
          </a:xfrm>
        </p:grpSpPr>
        <p:cxnSp>
          <p:nvCxnSpPr>
            <p:cNvPr id="63" name="Connector 1610"/>
            <p:cNvCxnSpPr>
              <a:stCxn id="71" idx="0"/>
              <a:endCxn id="69" idx="0"/>
            </p:cNvCxnSpPr>
            <p:nvPr/>
          </p:nvCxnSpPr>
          <p:spPr>
            <a:xfrm rot="5400000" flipH="1" flipV="1">
              <a:off x="3827" y="3735"/>
              <a:ext cx="920" cy="5480"/>
            </a:xfrm>
            <a:prstGeom prst="bentConnector3">
              <a:avLst>
                <a:gd name="adj1" fmla="val -115217"/>
              </a:avLst>
            </a:prstGeom>
            <a:ln w="12700">
              <a:solidFill>
                <a:srgbClr val="BFBFBF"/>
              </a:solidFill>
              <a:bevel/>
            </a:ln>
          </p:spPr>
        </p:cxnSp>
        <p:sp>
          <p:nvSpPr>
            <p:cNvPr id="64" name="Shape 1595"/>
            <p:cNvSpPr/>
            <p:nvPr/>
          </p:nvSpPr>
          <p:spPr>
            <a:xfrm>
              <a:off x="7027" y="3426"/>
              <a:ext cx="5159" cy="5161"/>
            </a:xfrm>
            <a:prstGeom prst="ellipse">
              <a:avLst/>
            </a:prstGeom>
            <a:ln w="19050">
              <a:solidFill>
                <a:srgbClr val="BFBFBF"/>
              </a:solidFill>
              <a:bevel/>
            </a:ln>
          </p:spPr>
          <p:txBody>
            <a:bodyPr lIns="22860" rIns="22860" anchor="ctr"/>
            <a:lstStyle/>
            <a:p>
              <a:pPr algn="ctr" defTabSz="609600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6" name="Shape 1597"/>
            <p:cNvSpPr/>
            <p:nvPr/>
          </p:nvSpPr>
          <p:spPr>
            <a:xfrm>
              <a:off x="8825" y="2651"/>
              <a:ext cx="1673" cy="1674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algn="ctr" defTabSz="609600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7" name="Shape 1598"/>
            <p:cNvSpPr/>
            <p:nvPr/>
          </p:nvSpPr>
          <p:spPr>
            <a:xfrm>
              <a:off x="11350" y="5177"/>
              <a:ext cx="1673" cy="1674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algn="ctr" defTabSz="609600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8" name="Shape 1599"/>
            <p:cNvSpPr/>
            <p:nvPr/>
          </p:nvSpPr>
          <p:spPr>
            <a:xfrm>
              <a:off x="8825" y="7719"/>
              <a:ext cx="1673" cy="1674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algn="ctr" defTabSz="609600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9" name="Shape 1600"/>
            <p:cNvSpPr/>
            <p:nvPr/>
          </p:nvSpPr>
          <p:spPr>
            <a:xfrm>
              <a:off x="6190" y="5177"/>
              <a:ext cx="1673" cy="1674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algn="ctr" defTabSz="609600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0" name="Shape 1601"/>
            <p:cNvSpPr/>
            <p:nvPr/>
          </p:nvSpPr>
          <p:spPr>
            <a:xfrm>
              <a:off x="977" y="3179"/>
              <a:ext cx="1160" cy="1160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algn="ctr" defTabSz="609600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1" name="Shape 1602"/>
            <p:cNvSpPr/>
            <p:nvPr/>
          </p:nvSpPr>
          <p:spPr>
            <a:xfrm>
              <a:off x="969" y="6357"/>
              <a:ext cx="1160" cy="1160"/>
            </a:xfrm>
            <a:prstGeom prst="ellipse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algn="ctr" defTabSz="609600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2" name="Shape 1603"/>
            <p:cNvSpPr/>
            <p:nvPr/>
          </p:nvSpPr>
          <p:spPr>
            <a:xfrm>
              <a:off x="16867" y="3170"/>
              <a:ext cx="1160" cy="116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algn="ctr" defTabSz="609600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3" name="Shape 1604"/>
            <p:cNvSpPr/>
            <p:nvPr/>
          </p:nvSpPr>
          <p:spPr>
            <a:xfrm>
              <a:off x="16868" y="6350"/>
              <a:ext cx="1160" cy="116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algn="ctr" defTabSz="609600" hangingPunct="0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2400" kern="0">
                <a:solidFill>
                  <a:srgbClr val="FFFFFF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4" name="Shape 1605"/>
            <p:cNvSpPr/>
            <p:nvPr/>
          </p:nvSpPr>
          <p:spPr>
            <a:xfrm>
              <a:off x="2129" y="2803"/>
              <a:ext cx="3247" cy="222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0" tIns="60950" rIns="60950" bIns="6095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知识体系学习：</a:t>
              </a:r>
              <a:endParaRPr lang="en-US" altLang="zh-CN" sz="1400" b="1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、正式出版的书本教材；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、精美的</a:t>
              </a: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PPT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教材；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、精心录制的视频教材；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en-US" altLang="zh-CN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5" name="Shape 1606"/>
            <p:cNvSpPr/>
            <p:nvPr/>
          </p:nvSpPr>
          <p:spPr>
            <a:xfrm>
              <a:off x="2137" y="5655"/>
              <a:ext cx="3635" cy="263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0" tIns="60950" rIns="60950" bIns="6095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反复练习：</a:t>
              </a:r>
              <a:endParaRPr lang="zh-CN" altLang="en-US" sz="1400" b="1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  <a:buClrTx/>
                <a:buSzTx/>
                <a:buNone/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1、VR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安全课程及实训平台；</a:t>
              </a:r>
              <a:endParaRPr lang="en-US" altLang="zh-CN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  <a:buClrTx/>
                <a:buSzTx/>
                <a:buNone/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、</a:t>
              </a: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VR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体验头盔</a:t>
              </a: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；</a:t>
              </a:r>
              <a:endParaRPr lang="en-US" altLang="zh-CN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  <a:buClrTx/>
                <a:buSzTx/>
                <a:buNone/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3、VR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体验仓</a:t>
              </a: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；</a:t>
              </a:r>
              <a:endParaRPr lang="en-US" altLang="zh-CN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  <a:buClrTx/>
                <a:buSzTx/>
                <a:buNone/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4、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实物教具</a:t>
              </a: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；</a:t>
              </a:r>
              <a:endParaRPr lang="en-US" altLang="zh-CN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  <a:buClrTx/>
                <a:buSzTx/>
                <a:buNone/>
              </a:pPr>
              <a:endParaRPr lang="en-US" altLang="zh-CN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6" name="Shape 1607"/>
            <p:cNvSpPr/>
            <p:nvPr/>
          </p:nvSpPr>
          <p:spPr>
            <a:xfrm>
              <a:off x="13369" y="3349"/>
              <a:ext cx="3895" cy="175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0" tIns="60950" rIns="60950" bIns="6095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学习成果考核：</a:t>
              </a:r>
              <a:endParaRPr lang="zh-CN" altLang="en-US" sz="1400" b="1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、配套课本中的问题解答；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、虚拟平台的考核模式；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7" name="Shape 1608"/>
            <p:cNvSpPr/>
            <p:nvPr/>
          </p:nvSpPr>
          <p:spPr>
            <a:xfrm>
              <a:off x="13089" y="6357"/>
              <a:ext cx="3894" cy="251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0" tIns="60950" rIns="60950" bIns="6095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学情分析：</a:t>
              </a:r>
              <a:endParaRPr lang="zh-CN" altLang="en-US" sz="1400" b="1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  <a:buClrTx/>
                <a:buSzTx/>
                <a:buNone/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、</a:t>
              </a:r>
              <a:r>
                <a:rPr 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根据不同的参数，生成不 同的结果</a:t>
              </a: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；</a:t>
              </a:r>
              <a:endParaRPr lang="en-US" altLang="zh-CN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  <a:buClrTx/>
                <a:buSzTx/>
                <a:buNone/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2、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分析结果可生成报告</a:t>
              </a: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；</a:t>
              </a:r>
              <a:endParaRPr lang="en-US" altLang="zh-CN" sz="1400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  <a:buClrTx/>
                <a:buSzTx/>
                <a:buNone/>
              </a:pPr>
              <a:endParaRPr lang="zh-CN" altLang="en-US" sz="1200" b="1" dirty="0">
                <a:solidFill>
                  <a:srgbClr val="333F5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endParaRPr lang="en-US" altLang="zh-CN" sz="12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8" name="Shape 1609"/>
            <p:cNvSpPr/>
            <p:nvPr/>
          </p:nvSpPr>
          <p:spPr>
            <a:xfrm rot="5400000" flipH="1" flipV="1">
              <a:off x="4428" y="421"/>
              <a:ext cx="1527" cy="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89" y="0"/>
                  </a:moveTo>
                  <a:lnTo>
                    <a:pt x="0" y="0"/>
                  </a:lnTo>
                  <a:lnTo>
                    <a:pt x="0" y="11662"/>
                  </a:lnTo>
                  <a:lnTo>
                    <a:pt x="21600" y="11662"/>
                  </a:lnTo>
                  <a:lnTo>
                    <a:pt x="21600" y="21600"/>
                  </a:lnTo>
                </a:path>
              </a:pathLst>
            </a:custGeom>
            <a:ln w="12700">
              <a:solidFill>
                <a:srgbClr val="BFBFBF"/>
              </a:solidFill>
              <a:bevel/>
            </a:ln>
          </p:spPr>
          <p:txBody>
            <a:bodyPr lIns="22860" rIns="22860" anchor="ctr"/>
            <a:lstStyle/>
            <a:p>
              <a:pPr defTabSz="609600" hangingPunct="0"/>
              <a:endParaRPr sz="2400" kern="0">
                <a:solidFill>
                  <a:srgbClr val="91969B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9" name="Shape 1611"/>
            <p:cNvSpPr/>
            <p:nvPr/>
          </p:nvSpPr>
          <p:spPr>
            <a:xfrm flipV="1">
              <a:off x="13023" y="4330"/>
              <a:ext cx="4424" cy="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ln w="12700">
              <a:solidFill>
                <a:srgbClr val="BFBFBF"/>
              </a:solidFill>
              <a:bevel/>
            </a:ln>
          </p:spPr>
          <p:txBody>
            <a:bodyPr lIns="22860" rIns="22860" anchor="ctr"/>
            <a:lstStyle/>
            <a:p>
              <a:pPr defTabSz="609600" hangingPunct="0"/>
              <a:endParaRPr sz="2400" kern="0">
                <a:solidFill>
                  <a:srgbClr val="91969B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0" name="Shape 1612"/>
            <p:cNvSpPr/>
            <p:nvPr/>
          </p:nvSpPr>
          <p:spPr>
            <a:xfrm flipV="1">
              <a:off x="10608" y="7487"/>
              <a:ext cx="6840" cy="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ln w="12700">
              <a:solidFill>
                <a:srgbClr val="BFBFBF"/>
              </a:solidFill>
              <a:bevel/>
            </a:ln>
          </p:spPr>
          <p:txBody>
            <a:bodyPr lIns="22860" rIns="22860" anchor="ctr"/>
            <a:lstStyle/>
            <a:p>
              <a:pPr defTabSz="609600" hangingPunct="0"/>
              <a:endParaRPr sz="2400" kern="0">
                <a:solidFill>
                  <a:srgbClr val="91969B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1" name="Shape 1619"/>
            <p:cNvSpPr/>
            <p:nvPr/>
          </p:nvSpPr>
          <p:spPr>
            <a:xfrm>
              <a:off x="11792" y="5577"/>
              <a:ext cx="786" cy="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extrusionOk="0">
                  <a:moveTo>
                    <a:pt x="10847" y="25"/>
                  </a:moveTo>
                  <a:cubicBezTo>
                    <a:pt x="4555" y="25"/>
                    <a:pt x="0" y="4579"/>
                    <a:pt x="0" y="10825"/>
                  </a:cubicBezTo>
                  <a:cubicBezTo>
                    <a:pt x="0" y="16647"/>
                    <a:pt x="4977" y="21202"/>
                    <a:pt x="10847" y="21202"/>
                  </a:cubicBezTo>
                  <a:cubicBezTo>
                    <a:pt x="17045" y="21202"/>
                    <a:pt x="21600" y="16225"/>
                    <a:pt x="21600" y="10402"/>
                  </a:cubicBezTo>
                  <a:cubicBezTo>
                    <a:pt x="21600" y="4579"/>
                    <a:pt x="16623" y="-398"/>
                    <a:pt x="10847" y="25"/>
                  </a:cubicBezTo>
                  <a:close/>
                  <a:moveTo>
                    <a:pt x="10847" y="17070"/>
                  </a:moveTo>
                  <a:cubicBezTo>
                    <a:pt x="10377" y="17070"/>
                    <a:pt x="10377" y="17070"/>
                    <a:pt x="10377" y="17070"/>
                  </a:cubicBezTo>
                  <a:cubicBezTo>
                    <a:pt x="9579" y="17070"/>
                    <a:pt x="9157" y="16225"/>
                    <a:pt x="9157" y="15379"/>
                  </a:cubicBezTo>
                  <a:cubicBezTo>
                    <a:pt x="9157" y="14581"/>
                    <a:pt x="9579" y="13736"/>
                    <a:pt x="10847" y="13736"/>
                  </a:cubicBezTo>
                  <a:cubicBezTo>
                    <a:pt x="11645" y="14159"/>
                    <a:pt x="12068" y="14581"/>
                    <a:pt x="12068" y="15379"/>
                  </a:cubicBezTo>
                  <a:cubicBezTo>
                    <a:pt x="12068" y="16647"/>
                    <a:pt x="11645" y="17070"/>
                    <a:pt x="10847" y="17070"/>
                  </a:cubicBezTo>
                  <a:close/>
                  <a:moveTo>
                    <a:pt x="14557" y="9604"/>
                  </a:moveTo>
                  <a:cubicBezTo>
                    <a:pt x="14134" y="9604"/>
                    <a:pt x="13758" y="9979"/>
                    <a:pt x="13336" y="10402"/>
                  </a:cubicBezTo>
                  <a:cubicBezTo>
                    <a:pt x="12490" y="11247"/>
                    <a:pt x="12490" y="11247"/>
                    <a:pt x="12490" y="11247"/>
                  </a:cubicBezTo>
                  <a:cubicBezTo>
                    <a:pt x="12068" y="11247"/>
                    <a:pt x="12068" y="11670"/>
                    <a:pt x="12068" y="11670"/>
                  </a:cubicBezTo>
                  <a:cubicBezTo>
                    <a:pt x="11645" y="12092"/>
                    <a:pt x="11645" y="12092"/>
                    <a:pt x="11645" y="12468"/>
                  </a:cubicBezTo>
                  <a:cubicBezTo>
                    <a:pt x="9157" y="12468"/>
                    <a:pt x="9157" y="12468"/>
                    <a:pt x="9157" y="12468"/>
                  </a:cubicBezTo>
                  <a:cubicBezTo>
                    <a:pt x="9157" y="11670"/>
                    <a:pt x="9157" y="11247"/>
                    <a:pt x="9579" y="10402"/>
                  </a:cubicBezTo>
                  <a:cubicBezTo>
                    <a:pt x="10377" y="9979"/>
                    <a:pt x="11645" y="9181"/>
                    <a:pt x="11645" y="9181"/>
                  </a:cubicBezTo>
                  <a:lnTo>
                    <a:pt x="12068" y="8759"/>
                  </a:lnTo>
                  <a:cubicBezTo>
                    <a:pt x="12068" y="8289"/>
                    <a:pt x="12490" y="7866"/>
                    <a:pt x="12490" y="7866"/>
                  </a:cubicBezTo>
                  <a:cubicBezTo>
                    <a:pt x="12490" y="7491"/>
                    <a:pt x="12068" y="7115"/>
                    <a:pt x="12068" y="6645"/>
                  </a:cubicBezTo>
                  <a:cubicBezTo>
                    <a:pt x="11645" y="6223"/>
                    <a:pt x="11270" y="6223"/>
                    <a:pt x="10847" y="6223"/>
                  </a:cubicBezTo>
                  <a:cubicBezTo>
                    <a:pt x="10377" y="6223"/>
                    <a:pt x="10002" y="6223"/>
                    <a:pt x="9579" y="6645"/>
                  </a:cubicBezTo>
                  <a:cubicBezTo>
                    <a:pt x="9157" y="7115"/>
                    <a:pt x="9157" y="7491"/>
                    <a:pt x="9157" y="7866"/>
                  </a:cubicBezTo>
                  <a:cubicBezTo>
                    <a:pt x="9157" y="8289"/>
                    <a:pt x="9157" y="8289"/>
                    <a:pt x="9157" y="8289"/>
                  </a:cubicBezTo>
                  <a:cubicBezTo>
                    <a:pt x="6668" y="8289"/>
                    <a:pt x="6668" y="8289"/>
                    <a:pt x="6668" y="8289"/>
                  </a:cubicBezTo>
                  <a:cubicBezTo>
                    <a:pt x="6668" y="7866"/>
                    <a:pt x="6668" y="7866"/>
                    <a:pt x="6668" y="7866"/>
                  </a:cubicBezTo>
                  <a:cubicBezTo>
                    <a:pt x="6668" y="6223"/>
                    <a:pt x="7043" y="5378"/>
                    <a:pt x="8311" y="4579"/>
                  </a:cubicBezTo>
                  <a:cubicBezTo>
                    <a:pt x="8734" y="4157"/>
                    <a:pt x="9579" y="4157"/>
                    <a:pt x="10847" y="4157"/>
                  </a:cubicBezTo>
                  <a:cubicBezTo>
                    <a:pt x="12068" y="4157"/>
                    <a:pt x="12913" y="4157"/>
                    <a:pt x="13758" y="5002"/>
                  </a:cubicBezTo>
                  <a:cubicBezTo>
                    <a:pt x="14557" y="5378"/>
                    <a:pt x="14979" y="6223"/>
                    <a:pt x="14979" y="7491"/>
                  </a:cubicBezTo>
                  <a:cubicBezTo>
                    <a:pt x="14979" y="8289"/>
                    <a:pt x="14979" y="8759"/>
                    <a:pt x="14557" y="960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609600" hangingPunct="0"/>
              <a:endParaRPr sz="2400" kern="0">
                <a:solidFill>
                  <a:srgbClr val="91969B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2" name="Shape 1620"/>
            <p:cNvSpPr/>
            <p:nvPr/>
          </p:nvSpPr>
          <p:spPr>
            <a:xfrm>
              <a:off x="9279" y="3063"/>
              <a:ext cx="768" cy="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75" extrusionOk="0">
                  <a:moveTo>
                    <a:pt x="20929" y="11051"/>
                  </a:moveTo>
                  <a:cubicBezTo>
                    <a:pt x="11350" y="675"/>
                    <a:pt x="11350" y="675"/>
                    <a:pt x="11350" y="675"/>
                  </a:cubicBezTo>
                  <a:cubicBezTo>
                    <a:pt x="10928" y="-225"/>
                    <a:pt x="10129" y="-225"/>
                    <a:pt x="9707" y="675"/>
                  </a:cubicBezTo>
                  <a:cubicBezTo>
                    <a:pt x="175" y="11051"/>
                    <a:pt x="175" y="11051"/>
                    <a:pt x="175" y="11051"/>
                  </a:cubicBezTo>
                  <a:cubicBezTo>
                    <a:pt x="-248" y="11475"/>
                    <a:pt x="175" y="11951"/>
                    <a:pt x="597" y="11951"/>
                  </a:cubicBezTo>
                  <a:cubicBezTo>
                    <a:pt x="2663" y="11951"/>
                    <a:pt x="2663" y="11951"/>
                    <a:pt x="2663" y="11951"/>
                  </a:cubicBezTo>
                  <a:cubicBezTo>
                    <a:pt x="2663" y="20422"/>
                    <a:pt x="2663" y="20422"/>
                    <a:pt x="2663" y="20422"/>
                  </a:cubicBezTo>
                  <a:cubicBezTo>
                    <a:pt x="2663" y="20899"/>
                    <a:pt x="2663" y="21375"/>
                    <a:pt x="3462" y="21375"/>
                  </a:cubicBezTo>
                  <a:cubicBezTo>
                    <a:pt x="8063" y="21375"/>
                    <a:pt x="8063" y="21375"/>
                    <a:pt x="8063" y="21375"/>
                  </a:cubicBezTo>
                  <a:cubicBezTo>
                    <a:pt x="8063" y="12904"/>
                    <a:pt x="8063" y="12904"/>
                    <a:pt x="8063" y="12904"/>
                  </a:cubicBezTo>
                  <a:cubicBezTo>
                    <a:pt x="13041" y="12904"/>
                    <a:pt x="13041" y="12904"/>
                    <a:pt x="13041" y="12904"/>
                  </a:cubicBezTo>
                  <a:cubicBezTo>
                    <a:pt x="13041" y="21375"/>
                    <a:pt x="13041" y="21375"/>
                    <a:pt x="13041" y="21375"/>
                  </a:cubicBezTo>
                  <a:cubicBezTo>
                    <a:pt x="17642" y="21375"/>
                    <a:pt x="17642" y="21375"/>
                    <a:pt x="17642" y="21375"/>
                  </a:cubicBezTo>
                  <a:cubicBezTo>
                    <a:pt x="18441" y="21375"/>
                    <a:pt x="18441" y="20899"/>
                    <a:pt x="18441" y="20422"/>
                  </a:cubicBezTo>
                  <a:cubicBezTo>
                    <a:pt x="18441" y="11951"/>
                    <a:pt x="18441" y="11951"/>
                    <a:pt x="18441" y="11951"/>
                  </a:cubicBezTo>
                  <a:cubicBezTo>
                    <a:pt x="20554" y="11951"/>
                    <a:pt x="20554" y="11951"/>
                    <a:pt x="20554" y="11951"/>
                  </a:cubicBezTo>
                  <a:cubicBezTo>
                    <a:pt x="20929" y="11951"/>
                    <a:pt x="21352" y="11475"/>
                    <a:pt x="20929" y="11051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609600" hangingPunct="0"/>
              <a:endParaRPr sz="2400" kern="0">
                <a:solidFill>
                  <a:srgbClr val="91969B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3" name="Shape 1621"/>
            <p:cNvSpPr/>
            <p:nvPr/>
          </p:nvSpPr>
          <p:spPr>
            <a:xfrm>
              <a:off x="9216" y="8208"/>
              <a:ext cx="840" cy="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77" y="7346"/>
                  </a:moveTo>
                  <a:cubicBezTo>
                    <a:pt x="4216" y="6519"/>
                    <a:pt x="5041" y="6957"/>
                    <a:pt x="6171" y="8222"/>
                  </a:cubicBezTo>
                  <a:cubicBezTo>
                    <a:pt x="6563" y="8659"/>
                    <a:pt x="6563" y="8222"/>
                    <a:pt x="6563" y="8222"/>
                  </a:cubicBezTo>
                  <a:cubicBezTo>
                    <a:pt x="6954" y="8222"/>
                    <a:pt x="8084" y="6519"/>
                    <a:pt x="8475" y="6519"/>
                  </a:cubicBezTo>
                  <a:cubicBezTo>
                    <a:pt x="8475" y="6519"/>
                    <a:pt x="8475" y="6519"/>
                    <a:pt x="8475" y="6081"/>
                  </a:cubicBezTo>
                  <a:cubicBezTo>
                    <a:pt x="8084" y="6081"/>
                    <a:pt x="7736" y="5643"/>
                    <a:pt x="7736" y="5205"/>
                  </a:cubicBezTo>
                  <a:cubicBezTo>
                    <a:pt x="5780" y="2189"/>
                    <a:pt x="13082" y="486"/>
                    <a:pt x="11952" y="486"/>
                  </a:cubicBezTo>
                  <a:cubicBezTo>
                    <a:pt x="11169" y="0"/>
                    <a:pt x="8866" y="0"/>
                    <a:pt x="8475" y="0"/>
                  </a:cubicBezTo>
                  <a:cubicBezTo>
                    <a:pt x="7345" y="486"/>
                    <a:pt x="5433" y="1751"/>
                    <a:pt x="4650" y="2627"/>
                  </a:cubicBezTo>
                  <a:cubicBezTo>
                    <a:pt x="3477" y="3503"/>
                    <a:pt x="3129" y="3941"/>
                    <a:pt x="3129" y="3941"/>
                  </a:cubicBezTo>
                  <a:cubicBezTo>
                    <a:pt x="2695" y="4330"/>
                    <a:pt x="3129" y="5205"/>
                    <a:pt x="2303" y="5643"/>
                  </a:cubicBezTo>
                  <a:cubicBezTo>
                    <a:pt x="1565" y="6081"/>
                    <a:pt x="1173" y="5643"/>
                    <a:pt x="782" y="6081"/>
                  </a:cubicBezTo>
                  <a:cubicBezTo>
                    <a:pt x="782" y="6519"/>
                    <a:pt x="391" y="6519"/>
                    <a:pt x="0" y="6957"/>
                  </a:cubicBezTo>
                  <a:lnTo>
                    <a:pt x="0" y="7346"/>
                  </a:lnTo>
                  <a:lnTo>
                    <a:pt x="1565" y="9097"/>
                  </a:lnTo>
                  <a:cubicBezTo>
                    <a:pt x="1565" y="9535"/>
                    <a:pt x="1912" y="9535"/>
                    <a:pt x="2303" y="9535"/>
                  </a:cubicBezTo>
                  <a:cubicBezTo>
                    <a:pt x="2303" y="9097"/>
                    <a:pt x="2695" y="8659"/>
                    <a:pt x="3129" y="8659"/>
                  </a:cubicBezTo>
                  <a:cubicBezTo>
                    <a:pt x="3129" y="8659"/>
                    <a:pt x="3129" y="7346"/>
                    <a:pt x="3477" y="7346"/>
                  </a:cubicBezTo>
                  <a:close/>
                  <a:moveTo>
                    <a:pt x="9648" y="7784"/>
                  </a:moveTo>
                  <a:cubicBezTo>
                    <a:pt x="9257" y="7784"/>
                    <a:pt x="9257" y="7784"/>
                    <a:pt x="9257" y="7784"/>
                  </a:cubicBezTo>
                  <a:cubicBezTo>
                    <a:pt x="7736" y="9097"/>
                    <a:pt x="7736" y="9097"/>
                    <a:pt x="7736" y="9097"/>
                  </a:cubicBezTo>
                  <a:cubicBezTo>
                    <a:pt x="7345" y="9535"/>
                    <a:pt x="7345" y="9535"/>
                    <a:pt x="7345" y="9924"/>
                  </a:cubicBezTo>
                  <a:cubicBezTo>
                    <a:pt x="16559" y="21162"/>
                    <a:pt x="16559" y="21162"/>
                    <a:pt x="16559" y="21162"/>
                  </a:cubicBezTo>
                  <a:cubicBezTo>
                    <a:pt x="16559" y="21600"/>
                    <a:pt x="16993" y="21600"/>
                    <a:pt x="17341" y="21162"/>
                  </a:cubicBezTo>
                  <a:cubicBezTo>
                    <a:pt x="18514" y="20286"/>
                    <a:pt x="18514" y="20286"/>
                    <a:pt x="18514" y="20286"/>
                  </a:cubicBezTo>
                  <a:cubicBezTo>
                    <a:pt x="18514" y="19849"/>
                    <a:pt x="18514" y="19459"/>
                    <a:pt x="18514" y="19459"/>
                  </a:cubicBezTo>
                  <a:lnTo>
                    <a:pt x="9648" y="7784"/>
                  </a:lnTo>
                  <a:close/>
                  <a:moveTo>
                    <a:pt x="21600" y="3065"/>
                  </a:moveTo>
                  <a:cubicBezTo>
                    <a:pt x="21209" y="2189"/>
                    <a:pt x="21209" y="2627"/>
                    <a:pt x="20818" y="2627"/>
                  </a:cubicBezTo>
                  <a:cubicBezTo>
                    <a:pt x="20818" y="3065"/>
                    <a:pt x="20035" y="3941"/>
                    <a:pt x="20035" y="4330"/>
                  </a:cubicBezTo>
                  <a:cubicBezTo>
                    <a:pt x="19644" y="5205"/>
                    <a:pt x="18905" y="6081"/>
                    <a:pt x="17732" y="5205"/>
                  </a:cubicBezTo>
                  <a:cubicBezTo>
                    <a:pt x="16559" y="3941"/>
                    <a:pt x="16993" y="3503"/>
                    <a:pt x="17341" y="3065"/>
                  </a:cubicBezTo>
                  <a:cubicBezTo>
                    <a:pt x="17341" y="2627"/>
                    <a:pt x="18123" y="1362"/>
                    <a:pt x="18123" y="924"/>
                  </a:cubicBezTo>
                  <a:cubicBezTo>
                    <a:pt x="18514" y="924"/>
                    <a:pt x="18123" y="486"/>
                    <a:pt x="17732" y="486"/>
                  </a:cubicBezTo>
                  <a:cubicBezTo>
                    <a:pt x="17341" y="924"/>
                    <a:pt x="15037" y="1751"/>
                    <a:pt x="14646" y="3503"/>
                  </a:cubicBezTo>
                  <a:cubicBezTo>
                    <a:pt x="14255" y="4768"/>
                    <a:pt x="15037" y="6081"/>
                    <a:pt x="13864" y="7346"/>
                  </a:cubicBezTo>
                  <a:cubicBezTo>
                    <a:pt x="12343" y="9097"/>
                    <a:pt x="12343" y="9097"/>
                    <a:pt x="12343" y="9097"/>
                  </a:cubicBezTo>
                  <a:cubicBezTo>
                    <a:pt x="13864" y="11238"/>
                    <a:pt x="13864" y="11238"/>
                    <a:pt x="13864" y="11238"/>
                  </a:cubicBezTo>
                  <a:cubicBezTo>
                    <a:pt x="15820" y="9097"/>
                    <a:pt x="15820" y="9097"/>
                    <a:pt x="15820" y="9097"/>
                  </a:cubicBezTo>
                  <a:cubicBezTo>
                    <a:pt x="16167" y="8659"/>
                    <a:pt x="16993" y="8222"/>
                    <a:pt x="17732" y="8659"/>
                  </a:cubicBezTo>
                  <a:cubicBezTo>
                    <a:pt x="19644" y="9097"/>
                    <a:pt x="20427" y="8222"/>
                    <a:pt x="21209" y="6957"/>
                  </a:cubicBezTo>
                  <a:cubicBezTo>
                    <a:pt x="21600" y="5643"/>
                    <a:pt x="21600" y="3503"/>
                    <a:pt x="21600" y="3065"/>
                  </a:cubicBezTo>
                  <a:close/>
                  <a:moveTo>
                    <a:pt x="3129" y="19459"/>
                  </a:moveTo>
                  <a:cubicBezTo>
                    <a:pt x="2695" y="19849"/>
                    <a:pt x="2695" y="20286"/>
                    <a:pt x="3129" y="20286"/>
                  </a:cubicBezTo>
                  <a:cubicBezTo>
                    <a:pt x="3868" y="21600"/>
                    <a:pt x="3868" y="21600"/>
                    <a:pt x="3868" y="21600"/>
                  </a:cubicBezTo>
                  <a:cubicBezTo>
                    <a:pt x="4216" y="21600"/>
                    <a:pt x="4650" y="21600"/>
                    <a:pt x="4650" y="21162"/>
                  </a:cubicBezTo>
                  <a:cubicBezTo>
                    <a:pt x="10039" y="15568"/>
                    <a:pt x="10039" y="15568"/>
                    <a:pt x="10039" y="15568"/>
                  </a:cubicBezTo>
                  <a:cubicBezTo>
                    <a:pt x="8475" y="13378"/>
                    <a:pt x="8475" y="13378"/>
                    <a:pt x="8475" y="13378"/>
                  </a:cubicBezTo>
                  <a:lnTo>
                    <a:pt x="3129" y="19459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609600" hangingPunct="0"/>
              <a:endParaRPr sz="2400" kern="0">
                <a:solidFill>
                  <a:srgbClr val="91969B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4" name="Shape 1622"/>
            <p:cNvSpPr/>
            <p:nvPr/>
          </p:nvSpPr>
          <p:spPr>
            <a:xfrm>
              <a:off x="6628" y="5519"/>
              <a:ext cx="732" cy="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0947" extrusionOk="0">
                  <a:moveTo>
                    <a:pt x="19185" y="7104"/>
                  </a:moveTo>
                  <a:cubicBezTo>
                    <a:pt x="17434" y="2981"/>
                    <a:pt x="14418" y="-346"/>
                    <a:pt x="12667" y="29"/>
                  </a:cubicBezTo>
                  <a:cubicBezTo>
                    <a:pt x="10088" y="1341"/>
                    <a:pt x="14418" y="6307"/>
                    <a:pt x="1477" y="11274"/>
                  </a:cubicBezTo>
                  <a:cubicBezTo>
                    <a:pt x="164" y="11696"/>
                    <a:pt x="-274" y="13336"/>
                    <a:pt x="164" y="14601"/>
                  </a:cubicBezTo>
                  <a:cubicBezTo>
                    <a:pt x="602" y="15444"/>
                    <a:pt x="2304" y="16662"/>
                    <a:pt x="3667" y="16287"/>
                  </a:cubicBezTo>
                  <a:lnTo>
                    <a:pt x="4494" y="15866"/>
                  </a:lnTo>
                  <a:cubicBezTo>
                    <a:pt x="5369" y="17084"/>
                    <a:pt x="6245" y="16287"/>
                    <a:pt x="6245" y="17084"/>
                  </a:cubicBezTo>
                  <a:cubicBezTo>
                    <a:pt x="6683" y="17927"/>
                    <a:pt x="7510" y="19567"/>
                    <a:pt x="7510" y="19989"/>
                  </a:cubicBezTo>
                  <a:cubicBezTo>
                    <a:pt x="7948" y="20411"/>
                    <a:pt x="8385" y="21254"/>
                    <a:pt x="8823" y="20832"/>
                  </a:cubicBezTo>
                  <a:cubicBezTo>
                    <a:pt x="9261" y="20832"/>
                    <a:pt x="10964" y="20411"/>
                    <a:pt x="11402" y="19989"/>
                  </a:cubicBezTo>
                  <a:cubicBezTo>
                    <a:pt x="12229" y="19989"/>
                    <a:pt x="12229" y="19567"/>
                    <a:pt x="11840" y="19146"/>
                  </a:cubicBezTo>
                  <a:cubicBezTo>
                    <a:pt x="11840" y="18771"/>
                    <a:pt x="10964" y="18349"/>
                    <a:pt x="10964" y="17927"/>
                  </a:cubicBezTo>
                  <a:cubicBezTo>
                    <a:pt x="10526" y="17506"/>
                    <a:pt x="10088" y="15866"/>
                    <a:pt x="9650" y="15444"/>
                  </a:cubicBezTo>
                  <a:cubicBezTo>
                    <a:pt x="9261" y="15022"/>
                    <a:pt x="10088" y="14179"/>
                    <a:pt x="10964" y="14179"/>
                  </a:cubicBezTo>
                  <a:cubicBezTo>
                    <a:pt x="16996" y="13804"/>
                    <a:pt x="17872" y="17084"/>
                    <a:pt x="20012" y="16287"/>
                  </a:cubicBezTo>
                  <a:cubicBezTo>
                    <a:pt x="21326" y="15866"/>
                    <a:pt x="21326" y="11274"/>
                    <a:pt x="19185" y="7104"/>
                  </a:cubicBezTo>
                  <a:close/>
                  <a:moveTo>
                    <a:pt x="18699" y="14179"/>
                  </a:moveTo>
                  <a:cubicBezTo>
                    <a:pt x="18261" y="14179"/>
                    <a:pt x="15683" y="12539"/>
                    <a:pt x="14418" y="9212"/>
                  </a:cubicBezTo>
                  <a:cubicBezTo>
                    <a:pt x="13104" y="5886"/>
                    <a:pt x="13104" y="2559"/>
                    <a:pt x="13542" y="2559"/>
                  </a:cubicBezTo>
                  <a:cubicBezTo>
                    <a:pt x="13980" y="2559"/>
                    <a:pt x="16121" y="4621"/>
                    <a:pt x="17434" y="7947"/>
                  </a:cubicBezTo>
                  <a:cubicBezTo>
                    <a:pt x="19185" y="11274"/>
                    <a:pt x="18699" y="13804"/>
                    <a:pt x="18699" y="1417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pPr defTabSz="609600" hangingPunct="0"/>
              <a:endParaRPr sz="2400" kern="0">
                <a:solidFill>
                  <a:srgbClr val="91969B"/>
                </a:solidFill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0" name="Oval 163"/>
            <p:cNvSpPr>
              <a:spLocks noChangeArrowheads="1"/>
            </p:cNvSpPr>
            <p:nvPr/>
          </p:nvSpPr>
          <p:spPr bwMode="auto">
            <a:xfrm>
              <a:off x="8085" y="4524"/>
              <a:ext cx="3004" cy="2996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33" y="3470"/>
              <a:ext cx="82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/>
                <a:t>学</a:t>
              </a:r>
              <a:endParaRPr lang="zh-CN" altLang="en-US" sz="2000" b="1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04" y="6668"/>
              <a:ext cx="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/>
                <a:t>练</a:t>
              </a:r>
              <a:endParaRPr lang="zh-CN" altLang="en-US" sz="2000" b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099" y="3426"/>
              <a:ext cx="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/>
                <a:t>考</a:t>
              </a:r>
              <a:endParaRPr lang="zh-CN" altLang="en-US" sz="2000" b="1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099" y="6616"/>
              <a:ext cx="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2000" b="1"/>
                <a:t>评</a:t>
              </a:r>
              <a:endParaRPr lang="zh-CN" altLang="en-US" sz="2000" b="1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445" y="5161"/>
              <a:ext cx="2273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/>
                <a:t>方案</a:t>
              </a:r>
              <a:endParaRPr lang="zh-CN" altLang="en-US" sz="3200"/>
            </a:p>
            <a:p>
              <a:pPr algn="ctr"/>
              <a:r>
                <a:rPr lang="zh-CN" altLang="en-US" sz="3200"/>
                <a:t>框架</a:t>
              </a:r>
              <a:endParaRPr lang="zh-CN" altLang="en-US" sz="3200"/>
            </a:p>
          </p:txBody>
        </p:sp>
      </p:grpSp>
      <p:sp>
        <p:nvSpPr>
          <p:cNvPr id="52" name="淘宝网Chenying0907出品 3"/>
          <p:cNvSpPr/>
          <p:nvPr/>
        </p:nvSpPr>
        <p:spPr>
          <a:xfrm>
            <a:off x="5219" y="782877"/>
            <a:ext cx="5553770" cy="50546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）方案框架（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9104362" y="2090492"/>
            <a:ext cx="575097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indent="263525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sz="1400" b="0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1335" kern="1200" cap="none" spc="0" normalizeH="0" baseline="0" noProof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251" name="淘宝网Chenying0907出品 3"/>
          <p:cNvSpPr/>
          <p:nvPr/>
        </p:nvSpPr>
        <p:spPr>
          <a:xfrm>
            <a:off x="4996305" y="431640"/>
            <a:ext cx="2110105" cy="49911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2.1 </a:t>
            </a:r>
            <a:r>
              <a:rPr lang="zh-CN" altLang="en-US" sz="266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总体框架</a:t>
            </a:r>
            <a:endParaRPr lang="zh-CN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淘宝网Chenying0907出品 3"/>
          <p:cNvSpPr/>
          <p:nvPr/>
        </p:nvSpPr>
        <p:spPr>
          <a:xfrm>
            <a:off x="5219" y="782877"/>
            <a:ext cx="5553770" cy="50546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）方案框架（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621280" y="1677670"/>
            <a:ext cx="6819900" cy="5100320"/>
            <a:chOff x="4128" y="2642"/>
            <a:chExt cx="10740" cy="8032"/>
          </a:xfrm>
        </p:grpSpPr>
        <p:sp>
          <p:nvSpPr>
            <p:cNvPr id="2" name="椭圆 1"/>
            <p:cNvSpPr/>
            <p:nvPr/>
          </p:nvSpPr>
          <p:spPr>
            <a:xfrm>
              <a:off x="5465" y="2642"/>
              <a:ext cx="8528" cy="439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532" y="3944"/>
              <a:ext cx="1893" cy="181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8783" y="6133"/>
              <a:ext cx="1893" cy="1817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2975" y="3944"/>
              <a:ext cx="1893" cy="181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左弧形箭头 7"/>
            <p:cNvSpPr/>
            <p:nvPr/>
          </p:nvSpPr>
          <p:spPr>
            <a:xfrm>
              <a:off x="4684" y="6690"/>
              <a:ext cx="1588" cy="227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右弧形箭头 9"/>
            <p:cNvSpPr/>
            <p:nvPr/>
          </p:nvSpPr>
          <p:spPr>
            <a:xfrm>
              <a:off x="13204" y="6691"/>
              <a:ext cx="1435" cy="227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34" y="4551"/>
              <a:ext cx="13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教材</a:t>
              </a:r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492" y="4551"/>
              <a:ext cx="13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设备</a:t>
              </a:r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89" y="6533"/>
              <a:ext cx="178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VR</a:t>
              </a:r>
              <a:r>
                <a:rPr lang="zh-CN" altLang="en-US"/>
                <a:t>安全教学平台</a:t>
              </a:r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46" y="8066"/>
              <a:ext cx="1290" cy="182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8011" y="4430"/>
              <a:ext cx="38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/>
                <a:t>VR</a:t>
              </a:r>
              <a:r>
                <a:rPr lang="zh-CN" altLang="en-US" sz="2800" b="1"/>
                <a:t>安全教育</a:t>
              </a:r>
              <a:endParaRPr lang="zh-CN" altLang="en-US" sz="2800" b="1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0" y="8066"/>
              <a:ext cx="1136" cy="1843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8085" y="10094"/>
              <a:ext cx="1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教师</a:t>
              </a:r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676" y="10094"/>
              <a:ext cx="19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学生</a:t>
              </a:r>
              <a:endParaRPr lang="zh-CN" altLang="en-US"/>
            </a:p>
          </p:txBody>
        </p:sp>
        <p:cxnSp>
          <p:nvCxnSpPr>
            <p:cNvPr id="24" name="直接连接符 23"/>
            <p:cNvCxnSpPr>
              <a:stCxn id="4" idx="2"/>
            </p:cNvCxnSpPr>
            <p:nvPr/>
          </p:nvCxnSpPr>
          <p:spPr>
            <a:xfrm flipH="1" flipV="1">
              <a:off x="4146" y="4849"/>
              <a:ext cx="386" cy="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4128" y="3551"/>
              <a:ext cx="18" cy="2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1556385" y="2346325"/>
            <a:ext cx="1065530" cy="1451610"/>
            <a:chOff x="2451" y="3695"/>
            <a:chExt cx="1678" cy="2286"/>
          </a:xfrm>
        </p:grpSpPr>
        <p:sp>
          <p:nvSpPr>
            <p:cNvPr id="27" name="文本框 26"/>
            <p:cNvSpPr txBox="1"/>
            <p:nvPr/>
          </p:nvSpPr>
          <p:spPr>
            <a:xfrm>
              <a:off x="2451" y="3695"/>
              <a:ext cx="144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课本</a:t>
              </a:r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451" y="4538"/>
              <a:ext cx="144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PPT</a:t>
              </a:r>
              <a:endParaRPr lang="en-US" altLang="zh-CN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451" y="5401"/>
              <a:ext cx="144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视频</a:t>
              </a:r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569" y="4002"/>
              <a:ext cx="560" cy="1712"/>
              <a:chOff x="3569" y="3858"/>
              <a:chExt cx="560" cy="1712"/>
            </a:xfrm>
          </p:grpSpPr>
          <p:cxnSp>
            <p:nvCxnSpPr>
              <p:cNvPr id="30" name="直接箭头连接符 29"/>
              <p:cNvCxnSpPr/>
              <p:nvPr/>
            </p:nvCxnSpPr>
            <p:spPr>
              <a:xfrm flipH="1">
                <a:off x="3569" y="3858"/>
                <a:ext cx="5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/>
              <p:cNvCxnSpPr/>
              <p:nvPr/>
            </p:nvCxnSpPr>
            <p:spPr>
              <a:xfrm flipH="1">
                <a:off x="3571" y="4706"/>
                <a:ext cx="5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/>
              <p:nvPr/>
            </p:nvCxnSpPr>
            <p:spPr>
              <a:xfrm flipH="1">
                <a:off x="3589" y="5570"/>
                <a:ext cx="5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组合 34"/>
          <p:cNvGrpSpPr/>
          <p:nvPr/>
        </p:nvGrpSpPr>
        <p:grpSpPr>
          <a:xfrm rot="10800000">
            <a:off x="9721850" y="2348865"/>
            <a:ext cx="1510665" cy="1451610"/>
            <a:chOff x="1750" y="3695"/>
            <a:chExt cx="2379" cy="2286"/>
          </a:xfrm>
        </p:grpSpPr>
        <p:sp>
          <p:nvSpPr>
            <p:cNvPr id="36" name="文本框 35"/>
            <p:cNvSpPr txBox="1"/>
            <p:nvPr/>
          </p:nvSpPr>
          <p:spPr>
            <a:xfrm rot="10800000">
              <a:off x="1751" y="3695"/>
              <a:ext cx="19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实物教具</a:t>
              </a:r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 rot="10800000">
              <a:off x="1750" y="4538"/>
              <a:ext cx="19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VR</a:t>
              </a:r>
              <a:r>
                <a:rPr lang="zh-CN" altLang="en-US"/>
                <a:t>体验仓</a:t>
              </a:r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 rot="10800000">
              <a:off x="1983" y="5401"/>
              <a:ext cx="174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VR</a:t>
              </a:r>
              <a:r>
                <a:rPr lang="zh-CN" altLang="en-US"/>
                <a:t>眼镜</a:t>
              </a:r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569" y="4002"/>
              <a:ext cx="560" cy="1712"/>
              <a:chOff x="3569" y="3858"/>
              <a:chExt cx="560" cy="1712"/>
            </a:xfrm>
          </p:grpSpPr>
          <p:cxnSp>
            <p:nvCxnSpPr>
              <p:cNvPr id="40" name="直接箭头连接符 39"/>
              <p:cNvCxnSpPr/>
              <p:nvPr/>
            </p:nvCxnSpPr>
            <p:spPr>
              <a:xfrm flipH="1">
                <a:off x="3569" y="3858"/>
                <a:ext cx="5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 flipH="1">
                <a:off x="3571" y="4706"/>
                <a:ext cx="5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 flipH="1">
                <a:off x="3589" y="5570"/>
                <a:ext cx="5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直接连接符 42"/>
          <p:cNvCxnSpPr/>
          <p:nvPr/>
        </p:nvCxnSpPr>
        <p:spPr>
          <a:xfrm flipH="1" flipV="1">
            <a:off x="9444355" y="3077210"/>
            <a:ext cx="245110" cy="2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9684385" y="2252980"/>
            <a:ext cx="11430" cy="162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9104362" y="2090492"/>
            <a:ext cx="575097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indent="263525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sz="1400" b="0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1335" kern="1200" cap="none" spc="0" normalizeH="0" baseline="0" noProof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251" name="淘宝网Chenying0907出品 3"/>
          <p:cNvSpPr/>
          <p:nvPr/>
        </p:nvSpPr>
        <p:spPr>
          <a:xfrm>
            <a:off x="4996305" y="431640"/>
            <a:ext cx="2110105" cy="49911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2.1 </a:t>
            </a:r>
            <a:r>
              <a:rPr lang="zh-CN" altLang="en-US" sz="266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总体框架</a:t>
            </a:r>
            <a:endParaRPr lang="zh-CN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淘宝网Chenying0907出品 3"/>
          <p:cNvSpPr/>
          <p:nvPr/>
        </p:nvSpPr>
        <p:spPr>
          <a:xfrm>
            <a:off x="5219" y="782877"/>
            <a:ext cx="5553770" cy="50546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课程内容</a:t>
            </a:r>
            <a:endParaRPr lang="zh-CN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8725" y="1840230"/>
            <a:ext cx="9645015" cy="4092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47140" y="6147435"/>
            <a:ext cx="5449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16</a:t>
            </a:r>
            <a:r>
              <a:rPr lang="zh-CN" altLang="en-US"/>
              <a:t>节安全课程，涵盖了学生安全教育的各方面。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9104362" y="2090492"/>
            <a:ext cx="575097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indent="263525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sz="1400" b="0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1335" kern="1200" cap="none" spc="0" normalizeH="0" baseline="0" noProof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251" name="淘宝网Chenying0907出品 3"/>
          <p:cNvSpPr/>
          <p:nvPr/>
        </p:nvSpPr>
        <p:spPr>
          <a:xfrm>
            <a:off x="4996305" y="431640"/>
            <a:ext cx="2110105" cy="49911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2.1 </a:t>
            </a:r>
            <a:r>
              <a:rPr lang="zh-CN" altLang="en-US" sz="266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总体框架</a:t>
            </a:r>
            <a:endParaRPr lang="zh-CN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淘宝网Chenying0907出品 3"/>
          <p:cNvSpPr/>
          <p:nvPr/>
        </p:nvSpPr>
        <p:spPr>
          <a:xfrm>
            <a:off x="28079" y="930832"/>
            <a:ext cx="5553770" cy="50546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）针对性教学</a:t>
            </a:r>
            <a:endParaRPr lang="zh-CN" altLang="en-US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5945" y="1678305"/>
            <a:ext cx="7962900" cy="4688840"/>
            <a:chOff x="907" y="2643"/>
            <a:chExt cx="12540" cy="7384"/>
          </a:xfrm>
        </p:grpSpPr>
        <p:sp>
          <p:nvSpPr>
            <p:cNvPr id="11" name="文本框 10"/>
            <p:cNvSpPr txBox="1"/>
            <p:nvPr/>
          </p:nvSpPr>
          <p:spPr>
            <a:xfrm>
              <a:off x="907" y="4726"/>
              <a:ext cx="5156" cy="31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在具体教学过程中，根据不同地区和学生的实际情况加以选择，有针对性的加强特定项目自救自护技能的演练。旨在符合不同年龄段学生的认知规律，便于学习、掌握和运用相关知识。</a:t>
              </a:r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291" y="2905"/>
              <a:ext cx="5156" cy="145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1-3年级的教学重点为校园消防安全、用电安全及地震逃生安全；</a:t>
              </a:r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291" y="5231"/>
              <a:ext cx="5156" cy="188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4-6年级的教学重点为校园活动安全、校园周边暴力防范、食品安全、道路交通安全、溺水防范及台风灾害防护等；</a:t>
              </a:r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291" y="8200"/>
              <a:ext cx="5156" cy="145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7-9年级的教学重点为毒品防范、网络安全、校园应急救护及宿舍消防安全等。</a:t>
              </a:r>
              <a:endParaRPr lang="zh-CN" altLang="en-US"/>
            </a:p>
          </p:txBody>
        </p:sp>
        <p:cxnSp>
          <p:nvCxnSpPr>
            <p:cNvPr id="15" name="直线箭头连接符 22"/>
            <p:cNvCxnSpPr/>
            <p:nvPr/>
          </p:nvCxnSpPr>
          <p:spPr>
            <a:xfrm>
              <a:off x="6578" y="2643"/>
              <a:ext cx="2" cy="7385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 rot="10800000">
              <a:off x="6513" y="6077"/>
              <a:ext cx="127" cy="140"/>
            </a:xfrm>
            <a:prstGeom prst="ellipse">
              <a:avLst/>
            </a:prstGeom>
            <a:solidFill>
              <a:srgbClr val="94C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648" y="8896"/>
              <a:ext cx="870" cy="0"/>
            </a:xfrm>
            <a:prstGeom prst="line">
              <a:avLst/>
            </a:prstGeom>
            <a:solidFill>
              <a:srgbClr val="C4F9F4"/>
            </a:solidFill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648" y="6148"/>
              <a:ext cx="925" cy="0"/>
            </a:xfrm>
            <a:prstGeom prst="line">
              <a:avLst/>
            </a:prstGeom>
            <a:solidFill>
              <a:srgbClr val="C4F9F4"/>
            </a:solidFill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 rot="10800000">
              <a:off x="6518" y="3468"/>
              <a:ext cx="125" cy="140"/>
            </a:xfrm>
            <a:prstGeom prst="ellipse">
              <a:avLst/>
            </a:prstGeom>
            <a:solidFill>
              <a:srgbClr val="94C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656" y="3507"/>
              <a:ext cx="925" cy="0"/>
            </a:xfrm>
            <a:prstGeom prst="line">
              <a:avLst/>
            </a:prstGeom>
            <a:solidFill>
              <a:srgbClr val="C4F9F4"/>
            </a:solidFill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7573" y="3356"/>
              <a:ext cx="391" cy="382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/>
            </a:p>
          </p:txBody>
        </p:sp>
        <p:grpSp>
          <p:nvGrpSpPr>
            <p:cNvPr id="115" name="Group 23"/>
            <p:cNvGrpSpPr/>
            <p:nvPr/>
          </p:nvGrpSpPr>
          <p:grpSpPr>
            <a:xfrm>
              <a:off x="7632" y="5869"/>
              <a:ext cx="274" cy="418"/>
              <a:chOff x="6553" y="1835403"/>
              <a:chExt cx="576263" cy="879476"/>
            </a:xfrm>
            <a:solidFill>
              <a:schemeClr val="bg1">
                <a:lumMod val="50000"/>
              </a:schemeClr>
            </a:solidFill>
          </p:grpSpPr>
          <p:sp>
            <p:nvSpPr>
              <p:cNvPr id="116" name="Freeform 30"/>
              <p:cNvSpPr/>
              <p:nvPr/>
            </p:nvSpPr>
            <p:spPr bwMode="auto">
              <a:xfrm>
                <a:off x="63703" y="1835403"/>
                <a:ext cx="442913" cy="150813"/>
              </a:xfrm>
              <a:custGeom>
                <a:avLst/>
                <a:gdLst>
                  <a:gd name="T0" fmla="*/ 231 w 279"/>
                  <a:gd name="T1" fmla="*/ 95 h 95"/>
                  <a:gd name="T2" fmla="*/ 58 w 279"/>
                  <a:gd name="T3" fmla="*/ 95 h 95"/>
                  <a:gd name="T4" fmla="*/ 0 w 279"/>
                  <a:gd name="T5" fmla="*/ 0 h 95"/>
                  <a:gd name="T6" fmla="*/ 279 w 279"/>
                  <a:gd name="T7" fmla="*/ 0 h 95"/>
                  <a:gd name="T8" fmla="*/ 231 w 279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95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  <p:sp>
            <p:nvSpPr>
              <p:cNvPr id="117" name="Freeform 31"/>
              <p:cNvSpPr/>
              <p:nvPr/>
            </p:nvSpPr>
            <p:spPr bwMode="auto">
              <a:xfrm>
                <a:off x="6553" y="1986216"/>
                <a:ext cx="576263" cy="728663"/>
              </a:xfrm>
              <a:custGeom>
                <a:avLst/>
                <a:gdLst>
                  <a:gd name="T0" fmla="*/ 219 w 363"/>
                  <a:gd name="T1" fmla="*/ 459 h 459"/>
                  <a:gd name="T2" fmla="*/ 142 w 363"/>
                  <a:gd name="T3" fmla="*/ 459 h 459"/>
                  <a:gd name="T4" fmla="*/ 0 w 363"/>
                  <a:gd name="T5" fmla="*/ 158 h 459"/>
                  <a:gd name="T6" fmla="*/ 94 w 363"/>
                  <a:gd name="T7" fmla="*/ 0 h 459"/>
                  <a:gd name="T8" fmla="*/ 267 w 363"/>
                  <a:gd name="T9" fmla="*/ 0 h 459"/>
                  <a:gd name="T10" fmla="*/ 363 w 363"/>
                  <a:gd name="T11" fmla="*/ 158 h 459"/>
                  <a:gd name="T12" fmla="*/ 219 w 363"/>
                  <a:gd name="T13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459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  <p:sp>
            <p:nvSpPr>
              <p:cNvPr id="118" name="Line 52"/>
              <p:cNvSpPr>
                <a:spLocks noChangeShapeType="1"/>
              </p:cNvSpPr>
              <p:nvPr/>
            </p:nvSpPr>
            <p:spPr bwMode="auto">
              <a:xfrm>
                <a:off x="292303" y="2291016"/>
                <a:ext cx="0" cy="42386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  <p:sp>
            <p:nvSpPr>
              <p:cNvPr id="119" name="Oval 33"/>
              <p:cNvSpPr>
                <a:spLocks noChangeArrowheads="1"/>
              </p:cNvSpPr>
              <p:nvPr/>
            </p:nvSpPr>
            <p:spPr bwMode="auto">
              <a:xfrm>
                <a:off x="216103" y="2138616"/>
                <a:ext cx="152400" cy="152400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</p:grpSp>
        <p:grpSp>
          <p:nvGrpSpPr>
            <p:cNvPr id="120" name="Group 24"/>
            <p:cNvGrpSpPr/>
            <p:nvPr/>
          </p:nvGrpSpPr>
          <p:grpSpPr>
            <a:xfrm>
              <a:off x="7513" y="8716"/>
              <a:ext cx="398" cy="388"/>
              <a:chOff x="-58217" y="2261763"/>
              <a:chExt cx="801688" cy="781051"/>
            </a:xfrm>
            <a:solidFill>
              <a:schemeClr val="bg1">
                <a:lumMod val="50000"/>
              </a:schemeClr>
            </a:solidFill>
          </p:grpSpPr>
          <p:sp>
            <p:nvSpPr>
              <p:cNvPr id="121" name="Freeform 28"/>
              <p:cNvSpPr/>
              <p:nvPr/>
            </p:nvSpPr>
            <p:spPr bwMode="auto">
              <a:xfrm>
                <a:off x="-58217" y="2323676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  <p:sp>
            <p:nvSpPr>
              <p:cNvPr id="122" name="Freeform 29"/>
              <p:cNvSpPr/>
              <p:nvPr/>
            </p:nvSpPr>
            <p:spPr bwMode="auto">
              <a:xfrm>
                <a:off x="383108" y="2261763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</p:grpSp>
        <p:cxnSp>
          <p:nvCxnSpPr>
            <p:cNvPr id="28" name="直接箭头连接符 27"/>
            <p:cNvCxnSpPr>
              <a:endCxn id="25" idx="6"/>
            </p:cNvCxnSpPr>
            <p:nvPr/>
          </p:nvCxnSpPr>
          <p:spPr>
            <a:xfrm flipV="1">
              <a:off x="6038" y="3538"/>
              <a:ext cx="480" cy="11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6010" y="7920"/>
              <a:ext cx="570" cy="9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04630" y="1713230"/>
            <a:ext cx="2555240" cy="4619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9104362" y="2090492"/>
            <a:ext cx="575097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indent="263525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sz="1400" b="0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1335" kern="1200" cap="none" spc="0" normalizeH="0" baseline="0" noProof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251" name="淘宝网Chenying0907出品 3"/>
          <p:cNvSpPr/>
          <p:nvPr/>
        </p:nvSpPr>
        <p:spPr>
          <a:xfrm>
            <a:off x="4992495" y="431640"/>
            <a:ext cx="211772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2.2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解决方案</a:t>
            </a:r>
            <a:endParaRPr lang="zh-CN" altLang="en-US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淘宝网Chenying0907出品 3"/>
          <p:cNvSpPr/>
          <p:nvPr/>
        </p:nvSpPr>
        <p:spPr>
          <a:xfrm>
            <a:off x="5219" y="782877"/>
            <a:ext cx="5553770" cy="50546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VR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安全教室</a:t>
            </a:r>
            <a:endParaRPr lang="zh-CN" altLang="en-US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104782" y="2374887"/>
            <a:ext cx="3516598" cy="2254885"/>
          </a:xfrm>
          <a:prstGeom prst="rect">
            <a:avLst/>
          </a:prstGeom>
          <a:ln w="6350">
            <a:solidFill>
              <a:srgbClr val="71DCFF"/>
            </a:solidFill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专门的主题教室</a:t>
            </a:r>
            <a:r>
              <a:rPr lang="zh-CN" altLang="en-US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：配备专业的</a:t>
            </a:r>
            <a:r>
              <a:rPr lang="en-US" altLang="zh-CN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VR</a:t>
            </a:r>
            <a:r>
              <a:rPr lang="zh-CN" altLang="en-US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学习平台、</a:t>
            </a:r>
            <a:r>
              <a:rPr lang="en-US" altLang="zh-CN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VR</a:t>
            </a:r>
            <a:r>
              <a:rPr lang="zh-CN" altLang="en-US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安全课程、</a:t>
            </a:r>
            <a:r>
              <a:rPr lang="en-US" altLang="zh-CN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VR</a:t>
            </a:r>
            <a:r>
              <a:rPr lang="zh-CN" altLang="en-US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眼镜、</a:t>
            </a:r>
            <a:r>
              <a:rPr lang="en-US" altLang="zh-CN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VR</a:t>
            </a:r>
            <a:r>
              <a:rPr lang="zh-CN" altLang="en-US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安全体验舱，安全教具等。辅以配套的书本、</a:t>
            </a:r>
            <a:r>
              <a:rPr lang="en-US" altLang="zh-CN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335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等教材，形成一个完整地安全教育体系，使学生通过学习体验提高突发安全事件自救自护的应变能力，提高安全避险能力，增强生命安全教育的时效性。</a:t>
            </a:r>
            <a:endParaRPr lang="zh-CN" altLang="en-US" sz="1335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070" y="1540363"/>
            <a:ext cx="6769133" cy="3923693"/>
          </a:xfrm>
          <a:prstGeom prst="rect">
            <a:avLst/>
          </a:prstGeom>
        </p:spPr>
      </p:pic>
      <p:sp>
        <p:nvSpPr>
          <p:cNvPr id="6" name="虚尾箭头 5"/>
          <p:cNvSpPr/>
          <p:nvPr/>
        </p:nvSpPr>
        <p:spPr>
          <a:xfrm>
            <a:off x="7299960" y="3258185"/>
            <a:ext cx="658495" cy="408305"/>
          </a:xfrm>
          <a:prstGeom prst="stripedRightArrow">
            <a:avLst/>
          </a:prstGeom>
          <a:noFill/>
          <a:ln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9104362" y="2090492"/>
            <a:ext cx="575097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indent="263525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sz="1400" b="0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1335" kern="1200" cap="none" spc="0" normalizeH="0" baseline="0" noProof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251" name="淘宝网Chenying0907出品 3"/>
          <p:cNvSpPr/>
          <p:nvPr/>
        </p:nvSpPr>
        <p:spPr>
          <a:xfrm>
            <a:off x="4992495" y="431640"/>
            <a:ext cx="211772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2.2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解决方案</a:t>
            </a:r>
            <a:endParaRPr lang="zh-CN" altLang="en-US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淘宝网Chenying0907出品 3"/>
          <p:cNvSpPr/>
          <p:nvPr/>
        </p:nvSpPr>
        <p:spPr>
          <a:xfrm>
            <a:off x="84594" y="782877"/>
            <a:ext cx="5553770" cy="50546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VR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安全体验角</a:t>
            </a:r>
            <a:endParaRPr lang="zh-CN" altLang="en-US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104782" y="2741917"/>
            <a:ext cx="3516598" cy="1706880"/>
          </a:xfrm>
          <a:prstGeom prst="rect">
            <a:avLst/>
          </a:prstGeom>
          <a:ln w="6350">
            <a:solidFill>
              <a:srgbClr val="71DCFF"/>
            </a:solidFill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14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大厅、走廊、图书馆、创客空间等地方开辟的独立小空间，</a:t>
            </a: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配备专门</a:t>
            </a:r>
            <a:r>
              <a:rPr lang="en-US" sz="14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VR</a:t>
            </a:r>
            <a:r>
              <a:rPr lang="zh-CN" altLang="en-US" sz="14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体验器材及平台，让学生在课下闲暇之时，随时进行校园安全课程体验与学习，随时随地学习安全知识。</a:t>
            </a:r>
            <a:endParaRPr lang="zh-CN" altLang="en-US" sz="14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虚尾箭头 5"/>
          <p:cNvSpPr/>
          <p:nvPr/>
        </p:nvSpPr>
        <p:spPr>
          <a:xfrm>
            <a:off x="7299960" y="3258185"/>
            <a:ext cx="658495" cy="408305"/>
          </a:xfrm>
          <a:prstGeom prst="stripedRightArrow">
            <a:avLst/>
          </a:prstGeom>
          <a:noFill/>
          <a:ln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407160" y="1372870"/>
            <a:ext cx="5189220" cy="5359400"/>
            <a:chOff x="2216" y="2162"/>
            <a:chExt cx="8172" cy="84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93" y="2488"/>
              <a:ext cx="6814" cy="374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4" y="6442"/>
              <a:ext cx="6814" cy="3987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/>
          </p:nvSpPr>
          <p:spPr>
            <a:xfrm>
              <a:off x="2216" y="2162"/>
              <a:ext cx="8172" cy="844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9104362" y="2090492"/>
            <a:ext cx="575097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indent="263525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sz="1400" b="0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1335" kern="1200" cap="none" spc="0" normalizeH="0" baseline="0" noProof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251" name="淘宝网Chenying0907出品 3"/>
          <p:cNvSpPr/>
          <p:nvPr/>
        </p:nvSpPr>
        <p:spPr>
          <a:xfrm>
            <a:off x="4670425" y="431800"/>
            <a:ext cx="2991485" cy="459105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2.3 VR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安全教学平台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27997" y="1518325"/>
            <a:ext cx="4198758" cy="230695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304800" algn="l">
              <a:lnSpc>
                <a:spcPct val="150000"/>
              </a:lnSpc>
            </a:pPr>
            <a:r>
              <a:rPr lang="en-US" altLang="zh-CN" sz="12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2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12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可以实现“一对多”的互动式教学管理，统一管理所有的学生端；</a:t>
            </a:r>
            <a:endParaRPr lang="zh-CN" sz="12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04800" algn="l">
              <a:lnSpc>
                <a:spcPct val="150000"/>
              </a:lnSpc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、可对课程进行管理；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04800" algn="l">
              <a:lnSpc>
                <a:spcPct val="150000"/>
              </a:lnSpc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、可上传和下载教案；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04800" algn="l">
              <a:lnSpc>
                <a:spcPct val="150000"/>
              </a:lnSpc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、可实时观察学生端的状态；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04800" algn="l">
              <a:lnSpc>
                <a:spcPct val="150000"/>
              </a:lnSpc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、可根据不同的参数，生成学生的学习报告；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04800" algn="l">
              <a:lnSpc>
                <a:spcPct val="150000"/>
              </a:lnSpc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、可以实现一键关机；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04800" algn="l">
              <a:lnSpc>
                <a:spcPct val="150000"/>
              </a:lnSpc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、学习模式、实践模式、考核模式，三种学习模式。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1999" y="1700699"/>
            <a:ext cx="6617786" cy="4318619"/>
            <a:chOff x="887" y="2682"/>
            <a:chExt cx="10422" cy="6801"/>
          </a:xfrm>
        </p:grpSpPr>
        <p:sp>
          <p:nvSpPr>
            <p:cNvPr id="6" name="虚尾箭头 5"/>
            <p:cNvSpPr/>
            <p:nvPr/>
          </p:nvSpPr>
          <p:spPr>
            <a:xfrm>
              <a:off x="10272" y="3805"/>
              <a:ext cx="1037" cy="643"/>
            </a:xfrm>
            <a:prstGeom prst="stripedRightArrow">
              <a:avLst/>
            </a:prstGeom>
            <a:noFill/>
            <a:ln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 bwMode="auto">
            <a:xfrm>
              <a:off x="3152" y="3253"/>
              <a:ext cx="5947" cy="3465"/>
            </a:xfrm>
            <a:prstGeom prst="round2DiagRect">
              <a:avLst>
                <a:gd name="adj1" fmla="val 3542"/>
                <a:gd name="adj2" fmla="val 2957"/>
              </a:avLst>
            </a:prstGeom>
            <a:ln w="9525">
              <a:solidFill>
                <a:srgbClr val="00B0F0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直接箭头连接符 4"/>
            <p:cNvCxnSpPr/>
            <p:nvPr/>
          </p:nvCxnSpPr>
          <p:spPr>
            <a:xfrm flipH="1">
              <a:off x="2548" y="6795"/>
              <a:ext cx="884" cy="11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8862" y="6776"/>
              <a:ext cx="1244" cy="11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2"/>
            <p:cNvSpPr txBox="1"/>
            <p:nvPr/>
          </p:nvSpPr>
          <p:spPr>
            <a:xfrm>
              <a:off x="9331" y="7025"/>
              <a:ext cx="518" cy="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n</a:t>
              </a:r>
              <a:endParaRPr lang="en-US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10" name="TextBox 22"/>
            <p:cNvSpPr txBox="1"/>
            <p:nvPr/>
          </p:nvSpPr>
          <p:spPr>
            <a:xfrm>
              <a:off x="2347" y="7045"/>
              <a:ext cx="507" cy="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1</a:t>
              </a:r>
              <a:endParaRPr lang="en-US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8" name="TextBox 22"/>
            <p:cNvSpPr txBox="1"/>
            <p:nvPr/>
          </p:nvSpPr>
          <p:spPr>
            <a:xfrm>
              <a:off x="6106" y="7064"/>
              <a:ext cx="558" cy="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5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...</a:t>
              </a:r>
              <a:endParaRPr lang="en-US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13318" name="矩形 28"/>
            <p:cNvSpPr/>
            <p:nvPr/>
          </p:nvSpPr>
          <p:spPr>
            <a:xfrm>
              <a:off x="4608" y="2682"/>
              <a:ext cx="2765" cy="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65" dirty="0">
                  <a:latin typeface="微软雅黑" panose="020B0503020204020204" charset="-122"/>
                  <a:ea typeface="微软雅黑" panose="020B0503020204020204" charset="-122"/>
                </a:rPr>
                <a:t>TMS </a:t>
              </a:r>
              <a:r>
                <a:rPr lang="zh-CN" altLang="en-US" sz="1465" dirty="0">
                  <a:latin typeface="微软雅黑" panose="020B0503020204020204" charset="-122"/>
                  <a:ea typeface="微软雅黑" panose="020B0503020204020204" charset="-122"/>
                </a:rPr>
                <a:t>教师管理系统</a:t>
              </a:r>
              <a:r>
                <a:rPr lang="en-US" sz="1465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sz="146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28"/>
            <p:cNvSpPr/>
            <p:nvPr/>
          </p:nvSpPr>
          <p:spPr>
            <a:xfrm>
              <a:off x="1427" y="9029"/>
              <a:ext cx="2317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>
                  <a:latin typeface="微软雅黑" panose="020B0503020204020204" charset="-122"/>
                  <a:ea typeface="微软雅黑" panose="020B0503020204020204" charset="-122"/>
                </a:rPr>
                <a:t>SIS</a:t>
              </a:r>
              <a:r>
                <a:rPr lang="zh-CN" altLang="en-US" sz="1200" b="0" dirty="0">
                  <a:latin typeface="微软雅黑" panose="020B0503020204020204" charset="-122"/>
                  <a:ea typeface="微软雅黑" panose="020B0503020204020204" charset="-122"/>
                </a:rPr>
                <a:t>学生沉浸式学习</a:t>
              </a:r>
              <a:r>
                <a:rPr lang="en-US" sz="1200" b="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sz="1200" b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aphicFrame>
          <p:nvGraphicFramePr>
            <p:cNvPr id="15" name="对象 14"/>
            <p:cNvGraphicFramePr/>
            <p:nvPr/>
          </p:nvGraphicFramePr>
          <p:xfrm>
            <a:off x="887" y="7989"/>
            <a:ext cx="1309" cy="1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" r:id="rId2" imgW="7229475" imgH="4572000" progId="Paint.Picture">
                    <p:embed/>
                  </p:oleObj>
                </mc:Choice>
                <mc:Fallback>
                  <p:oleObj name="" r:id="rId2" imgW="7229475" imgH="4572000" progId="Paint.Picture">
                    <p:embed/>
                    <p:pic>
                      <p:nvPicPr>
                        <p:cNvPr id="0" name="图片 15"/>
                        <p:cNvPicPr/>
                        <p:nvPr/>
                      </p:nvPicPr>
                      <p:blipFill>
                        <a:blip r:embed="rId3">
                          <a:lum bright="-600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87" y="7989"/>
                          <a:ext cx="1309" cy="1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728" y="8078"/>
              <a:ext cx="1639" cy="952"/>
            </a:xfrm>
            <a:prstGeom prst="round2DiagRect">
              <a:avLst>
                <a:gd name="adj1" fmla="val 3542"/>
                <a:gd name="adj2" fmla="val 2957"/>
              </a:avLst>
            </a:prstGeom>
            <a:ln w="9525">
              <a:solidFill>
                <a:srgbClr val="00B0F0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aphicFrame>
          <p:nvGraphicFramePr>
            <p:cNvPr id="25" name="对象 24"/>
            <p:cNvGraphicFramePr/>
            <p:nvPr/>
          </p:nvGraphicFramePr>
          <p:xfrm>
            <a:off x="4401" y="7989"/>
            <a:ext cx="1309" cy="1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" r:id="rId5" imgW="7229475" imgH="4572000" progId="Paint.Picture">
                    <p:embed/>
                  </p:oleObj>
                </mc:Choice>
                <mc:Fallback>
                  <p:oleObj name="" r:id="rId5" imgW="7229475" imgH="4572000" progId="Paint.Picture">
                    <p:embed/>
                    <p:pic>
                      <p:nvPicPr>
                        <p:cNvPr id="0" name="图片 15"/>
                        <p:cNvPicPr/>
                        <p:nvPr/>
                      </p:nvPicPr>
                      <p:blipFill>
                        <a:blip r:embed="rId3">
                          <a:lum bright="-600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401" y="7989"/>
                          <a:ext cx="1309" cy="1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304" y="8078"/>
              <a:ext cx="1639" cy="952"/>
            </a:xfrm>
            <a:prstGeom prst="round2DiagRect">
              <a:avLst>
                <a:gd name="adj1" fmla="val 3542"/>
                <a:gd name="adj2" fmla="val 2957"/>
              </a:avLst>
            </a:prstGeom>
            <a:ln w="9525">
              <a:solidFill>
                <a:srgbClr val="00B0F0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aphicFrame>
          <p:nvGraphicFramePr>
            <p:cNvPr id="17" name="对象 16"/>
            <p:cNvGraphicFramePr/>
            <p:nvPr/>
          </p:nvGraphicFramePr>
          <p:xfrm>
            <a:off x="8476" y="7989"/>
            <a:ext cx="1309" cy="1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" r:id="rId6" imgW="7229475" imgH="4572000" progId="Paint.Picture">
                    <p:embed/>
                  </p:oleObj>
                </mc:Choice>
                <mc:Fallback>
                  <p:oleObj name="" r:id="rId6" imgW="7229475" imgH="4572000" progId="Paint.Picture">
                    <p:embed/>
                    <p:pic>
                      <p:nvPicPr>
                        <p:cNvPr id="0" name="图片 15"/>
                        <p:cNvPicPr/>
                        <p:nvPr/>
                      </p:nvPicPr>
                      <p:blipFill>
                        <a:blip r:embed="rId3">
                          <a:lum bright="-600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476" y="7989"/>
                          <a:ext cx="1309" cy="1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9286" y="8060"/>
              <a:ext cx="1639" cy="952"/>
            </a:xfrm>
            <a:prstGeom prst="round2DiagRect">
              <a:avLst>
                <a:gd name="adj1" fmla="val 3542"/>
                <a:gd name="adj2" fmla="val 2957"/>
              </a:avLst>
            </a:prstGeom>
            <a:ln w="9525">
              <a:solidFill>
                <a:srgbClr val="00B0F0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1" name="矩形 28"/>
            <p:cNvSpPr/>
            <p:nvPr/>
          </p:nvSpPr>
          <p:spPr>
            <a:xfrm>
              <a:off x="4914" y="9049"/>
              <a:ext cx="2317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>
                  <a:latin typeface="微软雅黑" panose="020B0503020204020204" charset="-122"/>
                  <a:ea typeface="微软雅黑" panose="020B0503020204020204" charset="-122"/>
                </a:rPr>
                <a:t>SIS</a:t>
              </a:r>
              <a:r>
                <a:rPr lang="zh-CN" altLang="en-US" sz="1200" b="0" dirty="0">
                  <a:latin typeface="微软雅黑" panose="020B0503020204020204" charset="-122"/>
                  <a:ea typeface="微软雅黑" panose="020B0503020204020204" charset="-122"/>
                </a:rPr>
                <a:t>学生沉浸式学习</a:t>
              </a:r>
              <a:r>
                <a:rPr lang="en-US" sz="1200" b="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sz="1200" b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28"/>
            <p:cNvSpPr/>
            <p:nvPr/>
          </p:nvSpPr>
          <p:spPr>
            <a:xfrm>
              <a:off x="8729" y="9049"/>
              <a:ext cx="2317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>
                  <a:latin typeface="微软雅黑" panose="020B0503020204020204" charset="-122"/>
                  <a:ea typeface="微软雅黑" panose="020B0503020204020204" charset="-122"/>
                </a:rPr>
                <a:t>SIS</a:t>
              </a:r>
              <a:r>
                <a:rPr lang="zh-CN" altLang="en-US" sz="1200" b="0" dirty="0">
                  <a:latin typeface="微软雅黑" panose="020B0503020204020204" charset="-122"/>
                  <a:ea typeface="微软雅黑" panose="020B0503020204020204" charset="-122"/>
                </a:rPr>
                <a:t>学生沉浸式学习</a:t>
              </a:r>
              <a:r>
                <a:rPr lang="en-US" sz="1200" b="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sz="1200" b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3" name="直接箭头连接符 22"/>
            <p:cNvCxnSpPr>
              <a:stCxn id="11" idx="1"/>
              <a:endCxn id="27" idx="3"/>
            </p:cNvCxnSpPr>
            <p:nvPr/>
          </p:nvCxnSpPr>
          <p:spPr>
            <a:xfrm flipH="1">
              <a:off x="6124" y="6701"/>
              <a:ext cx="2" cy="136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虚尾箭头 18"/>
          <p:cNvSpPr/>
          <p:nvPr/>
        </p:nvSpPr>
        <p:spPr>
          <a:xfrm>
            <a:off x="7228205" y="5203190"/>
            <a:ext cx="658495" cy="408305"/>
          </a:xfrm>
          <a:prstGeom prst="stripedRightArrow">
            <a:avLst/>
          </a:prstGeom>
          <a:noFill/>
          <a:ln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886700" y="4689475"/>
            <a:ext cx="3540125" cy="14763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304800" algn="l">
              <a:lnSpc>
                <a:spcPct val="150000"/>
              </a:lnSpc>
            </a:pPr>
            <a:r>
              <a:rPr lang="en-US" altLang="zh-CN" sz="12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2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12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可自主学习，也可以接受教师端统一管理；</a:t>
            </a:r>
            <a:endParaRPr lang="zh-CN" sz="12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04800" algn="l">
              <a:lnSpc>
                <a:spcPct val="150000"/>
              </a:lnSpc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、可</a:t>
            </a:r>
            <a:r>
              <a:rPr lang="zh-CN" altLang="en-US" sz="12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更换背景、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在线更新课程；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04800" algn="l">
              <a:lnSpc>
                <a:spcPct val="150000"/>
              </a:lnSpc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、沉浸式体验；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04800" algn="l">
              <a:lnSpc>
                <a:spcPct val="150000"/>
              </a:lnSpc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12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学习模式、实践模式、考核模式，三种学    习模式。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9"/>
          <p:cNvSpPr txBox="1"/>
          <p:nvPr/>
        </p:nvSpPr>
        <p:spPr>
          <a:xfrm>
            <a:off x="9104362" y="2090492"/>
            <a:ext cx="575097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indent="263525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sz="1400" b="0" kern="1200" cap="none" spc="0" normalizeH="0" baseline="0" noProof="0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1335" kern="1200" cap="none" spc="0" normalizeH="0" baseline="0" noProof="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251" name="淘宝网Chenying0907出品 3"/>
          <p:cNvSpPr/>
          <p:nvPr/>
        </p:nvSpPr>
        <p:spPr>
          <a:xfrm>
            <a:off x="4992370" y="431800"/>
            <a:ext cx="2186305" cy="50038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2.4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配套教材</a:t>
            </a:r>
            <a:endParaRPr lang="zh-CN" altLang="en-US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29055" y="1613535"/>
            <a:ext cx="3540125" cy="378460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304800" algn="l">
              <a:lnSpc>
                <a:spcPct val="150000"/>
              </a:lnSpc>
            </a:pPr>
            <a:r>
              <a:rPr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式出版的VR校园安全教育实践教程，不仅对所有知识点进行了详细的讲解，还加入了各种案例、小常识、课上讨论、课后总结与思考等。再配上精美的PPT等教学辅助资源，可以让学生更好的掌握安全知识，让教师上课更得心应手。</a:t>
            </a:r>
            <a:endParaRPr sz="20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-21474825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4460" y="1762125"/>
            <a:ext cx="5267960" cy="3487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图片 42" descr="24d72688b2cc73052d439f770a4e2839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00000">
            <a:off x="5265420" y="2593975"/>
            <a:ext cx="1172845" cy="14020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淘宝网Chenying0907出品 182"/>
          <p:cNvSpPr/>
          <p:nvPr/>
        </p:nvSpPr>
        <p:spPr>
          <a:xfrm>
            <a:off x="3003426" y="4227534"/>
            <a:ext cx="203125" cy="20312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7" name="淘宝网Chenying0907出品 186"/>
          <p:cNvSpPr/>
          <p:nvPr/>
        </p:nvSpPr>
        <p:spPr>
          <a:xfrm>
            <a:off x="2546395" y="4394690"/>
            <a:ext cx="399903" cy="35758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8" name="淘宝网Chenying0907出品 187"/>
          <p:cNvSpPr/>
          <p:nvPr/>
        </p:nvSpPr>
        <p:spPr>
          <a:xfrm>
            <a:off x="2000498" y="4329097"/>
            <a:ext cx="332194" cy="336426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0" name="淘宝网Chenying0907出品 189"/>
          <p:cNvSpPr/>
          <p:nvPr/>
        </p:nvSpPr>
        <p:spPr>
          <a:xfrm>
            <a:off x="4154466" y="4100581"/>
            <a:ext cx="243327" cy="245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1" name="淘宝网Chenying0907出品 190"/>
          <p:cNvSpPr/>
          <p:nvPr/>
        </p:nvSpPr>
        <p:spPr>
          <a:xfrm>
            <a:off x="2000498" y="4026526"/>
            <a:ext cx="177734" cy="175619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5" name="淘宝网Chenying0907出品 194"/>
          <p:cNvSpPr/>
          <p:nvPr/>
        </p:nvSpPr>
        <p:spPr>
          <a:xfrm>
            <a:off x="3284838" y="4329097"/>
            <a:ext cx="361817" cy="353353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6" name="淘宝网Chenying0907出品 195"/>
          <p:cNvSpPr/>
          <p:nvPr/>
        </p:nvSpPr>
        <p:spPr>
          <a:xfrm>
            <a:off x="3327155" y="4879226"/>
            <a:ext cx="275065" cy="272950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7" name="淘宝网Chenying0907出品 226"/>
          <p:cNvSpPr/>
          <p:nvPr/>
        </p:nvSpPr>
        <p:spPr>
          <a:xfrm>
            <a:off x="2768562" y="4877111"/>
            <a:ext cx="281413" cy="270833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3" name="淘宝网Chenying0907出品 62"/>
          <p:cNvSpPr/>
          <p:nvPr/>
        </p:nvSpPr>
        <p:spPr>
          <a:xfrm>
            <a:off x="3851894" y="4405268"/>
            <a:ext cx="332194" cy="336426"/>
          </a:xfrm>
          <a:prstGeom prst="ellipse">
            <a:avLst/>
          </a:prstGeom>
          <a:solidFill>
            <a:srgbClr val="01ACBE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34" name="淘宝网Chenying0907出品 177"/>
          <p:cNvGrpSpPr/>
          <p:nvPr/>
        </p:nvGrpSpPr>
        <p:grpSpPr>
          <a:xfrm>
            <a:off x="2127450" y="1817544"/>
            <a:ext cx="2206865" cy="2198402"/>
            <a:chOff x="3881858" y="5509627"/>
            <a:chExt cx="1016511" cy="1016511"/>
          </a:xfrm>
        </p:grpSpPr>
        <p:sp>
          <p:nvSpPr>
            <p:cNvPr id="179" name="淘宝网Chenying0907出品 178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0" name="淘宝网Chenying0907出品 179"/>
            <p:cNvSpPr/>
            <p:nvPr/>
          </p:nvSpPr>
          <p:spPr>
            <a:xfrm>
              <a:off x="4034870" y="5662250"/>
              <a:ext cx="710486" cy="711264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52" name="淘宝网Chenying0907出品 22"/>
            <p:cNvSpPr txBox="1"/>
            <p:nvPr/>
          </p:nvSpPr>
          <p:spPr>
            <a:xfrm>
              <a:off x="4079584" y="5771437"/>
              <a:ext cx="596725" cy="4404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73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en-US" altLang="zh-CN" sz="373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</a:t>
              </a:r>
              <a:endPara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36" name="淘宝网Chenying0907出品 78"/>
          <p:cNvGrpSpPr/>
          <p:nvPr/>
        </p:nvGrpSpPr>
        <p:grpSpPr>
          <a:xfrm>
            <a:off x="6632165" y="2187259"/>
            <a:ext cx="3343095" cy="588215"/>
            <a:chOff x="6977188" y="1902560"/>
            <a:chExt cx="4158578" cy="998361"/>
          </a:xfrm>
        </p:grpSpPr>
        <p:sp>
          <p:nvSpPr>
            <p:cNvPr id="4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39" name="淘宝网Chenying0907出品 23"/>
            <p:cNvSpPr txBox="1"/>
            <p:nvPr/>
          </p:nvSpPr>
          <p:spPr>
            <a:xfrm>
              <a:off x="7697763" y="1927291"/>
              <a:ext cx="2832551" cy="8805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解决方案</a:t>
              </a:r>
              <a:endParaRPr lang="zh-CN" altLang="en-US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137" name="淘宝网Chenying0907出品 82"/>
          <p:cNvGrpSpPr/>
          <p:nvPr/>
        </p:nvGrpSpPr>
        <p:grpSpPr>
          <a:xfrm>
            <a:off x="6369795" y="2163981"/>
            <a:ext cx="753254" cy="662272"/>
            <a:chOff x="3391804" y="931024"/>
            <a:chExt cx="565458" cy="496091"/>
          </a:xfrm>
        </p:grpSpPr>
        <p:grpSp>
          <p:nvGrpSpPr>
            <p:cNvPr id="5225" name="淘宝网Chenying0907出品 83"/>
            <p:cNvGrpSpPr/>
            <p:nvPr/>
          </p:nvGrpSpPr>
          <p:grpSpPr>
            <a:xfrm rot="-5400000">
              <a:off x="3426487" y="896340"/>
              <a:ext cx="496091" cy="565458"/>
              <a:chOff x="8439634" y="3544648"/>
              <a:chExt cx="1611146" cy="1817848"/>
            </a:xfrm>
          </p:grpSpPr>
          <p:sp>
            <p:nvSpPr>
              <p:cNvPr id="30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5226" name="TextBox 174"/>
            <p:cNvSpPr txBox="1"/>
            <p:nvPr/>
          </p:nvSpPr>
          <p:spPr>
            <a:xfrm>
              <a:off x="3481218" y="989258"/>
              <a:ext cx="399330" cy="344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42" name="淘宝网Chenying0907出品 96"/>
          <p:cNvGrpSpPr/>
          <p:nvPr/>
        </p:nvGrpSpPr>
        <p:grpSpPr>
          <a:xfrm>
            <a:off x="6638513" y="1133972"/>
            <a:ext cx="3660474" cy="588215"/>
            <a:chOff x="6977188" y="1902560"/>
            <a:chExt cx="4556258" cy="998361"/>
          </a:xfrm>
        </p:grpSpPr>
        <p:sp>
          <p:nvSpPr>
            <p:cNvPr id="59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0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194" name="淘宝网Chenying0907出品 23"/>
            <p:cNvSpPr txBox="1"/>
            <p:nvPr/>
          </p:nvSpPr>
          <p:spPr>
            <a:xfrm>
              <a:off x="7679847" y="1919362"/>
              <a:ext cx="3853599" cy="8805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方案背景</a:t>
              </a:r>
              <a:endParaRPr lang="zh-CN" altLang="en-US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43" name="淘宝网Chenying0907出品 82"/>
          <p:cNvGrpSpPr/>
          <p:nvPr/>
        </p:nvGrpSpPr>
        <p:grpSpPr>
          <a:xfrm>
            <a:off x="6338058" y="1098000"/>
            <a:ext cx="753254" cy="662271"/>
            <a:chOff x="3391804" y="931024"/>
            <a:chExt cx="565458" cy="496091"/>
          </a:xfrm>
        </p:grpSpPr>
        <p:grpSp>
          <p:nvGrpSpPr>
            <p:cNvPr id="5180" name="淘宝网Chenying0907出品 83"/>
            <p:cNvGrpSpPr/>
            <p:nvPr/>
          </p:nvGrpSpPr>
          <p:grpSpPr>
            <a:xfrm rot="-5400000">
              <a:off x="3426487" y="896340"/>
              <a:ext cx="496091" cy="565458"/>
              <a:chOff x="8439634" y="3544648"/>
              <a:chExt cx="1611146" cy="1817848"/>
            </a:xfrm>
          </p:grpSpPr>
          <p:sp>
            <p:nvSpPr>
              <p:cNvPr id="65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5181" name="TextBox 174"/>
            <p:cNvSpPr txBox="1"/>
            <p:nvPr/>
          </p:nvSpPr>
          <p:spPr>
            <a:xfrm>
              <a:off x="3481218" y="989258"/>
              <a:ext cx="399330" cy="3448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46" name="淘宝网Chenying0907出品 78"/>
          <p:cNvGrpSpPr/>
          <p:nvPr/>
        </p:nvGrpSpPr>
        <p:grpSpPr>
          <a:xfrm>
            <a:off x="6632165" y="3341685"/>
            <a:ext cx="3343095" cy="588311"/>
            <a:chOff x="6977188" y="1902560"/>
            <a:chExt cx="4158578" cy="998361"/>
          </a:xfrm>
        </p:grpSpPr>
        <p:sp>
          <p:nvSpPr>
            <p:cNvPr id="12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164" name="淘宝网Chenying0907出品 23"/>
            <p:cNvSpPr txBox="1"/>
            <p:nvPr/>
          </p:nvSpPr>
          <p:spPr>
            <a:xfrm>
              <a:off x="7711453" y="1927291"/>
              <a:ext cx="2832551" cy="880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方案优势</a:t>
              </a:r>
              <a:endParaRPr lang="zh-CN" altLang="en-US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47" name="淘宝网Chenying0907出品 82"/>
          <p:cNvGrpSpPr/>
          <p:nvPr/>
        </p:nvGrpSpPr>
        <p:grpSpPr>
          <a:xfrm>
            <a:off x="6369795" y="3312060"/>
            <a:ext cx="753254" cy="662271"/>
            <a:chOff x="3391804" y="931024"/>
            <a:chExt cx="565458" cy="496091"/>
          </a:xfrm>
        </p:grpSpPr>
        <p:grpSp>
          <p:nvGrpSpPr>
            <p:cNvPr id="5150" name="淘宝网Chenying0907出品 83"/>
            <p:cNvGrpSpPr/>
            <p:nvPr/>
          </p:nvGrpSpPr>
          <p:grpSpPr>
            <a:xfrm rot="-5400000">
              <a:off x="3426487" y="896340"/>
              <a:ext cx="496091" cy="565458"/>
              <a:chOff x="8439634" y="3544648"/>
              <a:chExt cx="1611146" cy="1817848"/>
            </a:xfrm>
          </p:grpSpPr>
          <p:sp>
            <p:nvSpPr>
              <p:cNvPr id="17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8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5151" name="TextBox 174"/>
            <p:cNvSpPr txBox="1"/>
            <p:nvPr/>
          </p:nvSpPr>
          <p:spPr>
            <a:xfrm>
              <a:off x="3481218" y="989258"/>
              <a:ext cx="399330" cy="3448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淘宝网Chenying0907出品 226"/>
          <p:cNvSpPr/>
          <p:nvPr/>
        </p:nvSpPr>
        <p:spPr>
          <a:xfrm>
            <a:off x="1731780" y="3882646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淘宝网Chenying0907出品 226"/>
          <p:cNvSpPr/>
          <p:nvPr/>
        </p:nvSpPr>
        <p:spPr>
          <a:xfrm>
            <a:off x="4471849" y="3975745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" name="淘宝网Chenying0907出品 78"/>
          <p:cNvGrpSpPr/>
          <p:nvPr/>
        </p:nvGrpSpPr>
        <p:grpSpPr>
          <a:xfrm>
            <a:off x="6632165" y="4416554"/>
            <a:ext cx="3343095" cy="588311"/>
            <a:chOff x="6977188" y="1902560"/>
            <a:chExt cx="4158578" cy="998361"/>
          </a:xfrm>
        </p:grpSpPr>
        <p:sp>
          <p:nvSpPr>
            <p:cNvPr id="3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" name="淘宝网Chenying0907出品 23"/>
            <p:cNvSpPr txBox="1"/>
            <p:nvPr/>
          </p:nvSpPr>
          <p:spPr>
            <a:xfrm>
              <a:off x="7688887" y="1926976"/>
              <a:ext cx="3168942" cy="8803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服务支持</a:t>
              </a:r>
              <a:endParaRPr lang="zh-CN" altLang="en-US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8" name="淘宝网Chenying0907出品 82"/>
          <p:cNvGrpSpPr/>
          <p:nvPr/>
        </p:nvGrpSpPr>
        <p:grpSpPr>
          <a:xfrm>
            <a:off x="6369795" y="4386929"/>
            <a:ext cx="753254" cy="662271"/>
            <a:chOff x="3391804" y="931024"/>
            <a:chExt cx="565458" cy="496091"/>
          </a:xfrm>
        </p:grpSpPr>
        <p:grpSp>
          <p:nvGrpSpPr>
            <p:cNvPr id="9" name="淘宝网Chenying0907出品 83"/>
            <p:cNvGrpSpPr/>
            <p:nvPr/>
          </p:nvGrpSpPr>
          <p:grpSpPr>
            <a:xfrm rot="-5400000">
              <a:off x="3426487" y="896340"/>
              <a:ext cx="496091" cy="565458"/>
              <a:chOff x="8439634" y="3544648"/>
              <a:chExt cx="1611146" cy="1817848"/>
            </a:xfrm>
          </p:grpSpPr>
          <p:sp>
            <p:nvSpPr>
              <p:cNvPr id="10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4" name="TextBox 174"/>
            <p:cNvSpPr txBox="1"/>
            <p:nvPr/>
          </p:nvSpPr>
          <p:spPr>
            <a:xfrm>
              <a:off x="3481218" y="989258"/>
              <a:ext cx="399330" cy="3448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69685" y="5472430"/>
            <a:ext cx="3636645" cy="661670"/>
            <a:chOff x="9981" y="9269"/>
            <a:chExt cx="5727" cy="1042"/>
          </a:xfrm>
        </p:grpSpPr>
        <p:grpSp>
          <p:nvGrpSpPr>
            <p:cNvPr id="15" name="淘宝网Chenying0907出品 78"/>
            <p:cNvGrpSpPr/>
            <p:nvPr/>
          </p:nvGrpSpPr>
          <p:grpSpPr>
            <a:xfrm>
              <a:off x="10444" y="9328"/>
              <a:ext cx="5265" cy="926"/>
              <a:chOff x="6977188" y="1902560"/>
              <a:chExt cx="4158578" cy="998361"/>
            </a:xfrm>
          </p:grpSpPr>
          <p:sp>
            <p:nvSpPr>
              <p:cNvPr id="16" name="淘宝网Chenying0907出品 1"/>
              <p:cNvSpPr/>
              <p:nvPr/>
            </p:nvSpPr>
            <p:spPr bwMode="auto">
              <a:xfrm>
                <a:off x="6977188" y="1902560"/>
                <a:ext cx="4158578" cy="998361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" name="淘宝网Chenying0907出品 2"/>
              <p:cNvSpPr/>
              <p:nvPr/>
            </p:nvSpPr>
            <p:spPr bwMode="auto">
              <a:xfrm>
                <a:off x="7134952" y="2014082"/>
                <a:ext cx="3860738" cy="775317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淘宝网Chenying0907出品 23"/>
              <p:cNvSpPr txBox="1"/>
              <p:nvPr/>
            </p:nvSpPr>
            <p:spPr>
              <a:xfrm>
                <a:off x="7688887" y="1926976"/>
                <a:ext cx="3168942" cy="8803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2135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应用案例</a:t>
                </a:r>
                <a:endParaRPr lang="zh-CN" altLang="en-US" sz="21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grpSp>
          <p:nvGrpSpPr>
            <p:cNvPr id="23" name="淘宝网Chenying0907出品 82"/>
            <p:cNvGrpSpPr/>
            <p:nvPr/>
          </p:nvGrpSpPr>
          <p:grpSpPr>
            <a:xfrm>
              <a:off x="9981" y="9269"/>
              <a:ext cx="1186" cy="1043"/>
              <a:chOff x="3391804" y="931024"/>
              <a:chExt cx="565458" cy="496091"/>
            </a:xfrm>
          </p:grpSpPr>
          <p:grpSp>
            <p:nvGrpSpPr>
              <p:cNvPr id="24" name="淘宝网Chenying0907出品 83"/>
              <p:cNvGrpSpPr/>
              <p:nvPr/>
            </p:nvGrpSpPr>
            <p:grpSpPr>
              <a:xfrm rot="-5400000">
                <a:off x="3426487" y="896340"/>
                <a:ext cx="496091" cy="565458"/>
                <a:chOff x="8439634" y="3544648"/>
                <a:chExt cx="1611146" cy="1817848"/>
              </a:xfrm>
            </p:grpSpPr>
            <p:sp>
              <p:nvSpPr>
                <p:cNvPr id="25" name="淘宝网Chenying0907出品 5"/>
                <p:cNvSpPr/>
                <p:nvPr/>
              </p:nvSpPr>
              <p:spPr bwMode="auto">
                <a:xfrm rot="5400000">
                  <a:off x="8336283" y="3647999"/>
                  <a:ext cx="1817848" cy="1611146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97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  <a:ln w="19050">
                  <a:gradFill flip="none" rotWithShape="1">
                    <a:gsLst>
                      <a:gs pos="100000">
                        <a:schemeClr val="bg1">
                          <a:lumMod val="75000"/>
                        </a:schemeClr>
                      </a:gs>
                      <a:gs pos="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6" name="淘宝网Chenying0907出品 5"/>
                <p:cNvSpPr/>
                <p:nvPr/>
              </p:nvSpPr>
              <p:spPr bwMode="auto">
                <a:xfrm rot="5400000">
                  <a:off x="8582835" y="3866516"/>
                  <a:ext cx="1324744" cy="1174112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75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27" name="TextBox 174"/>
              <p:cNvSpPr txBox="1"/>
              <p:nvPr/>
            </p:nvSpPr>
            <p:spPr>
              <a:xfrm>
                <a:off x="3481218" y="989258"/>
                <a:ext cx="399330" cy="3448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3"/>
          <p:cNvSpPr/>
          <p:nvPr/>
        </p:nvSpPr>
        <p:spPr>
          <a:xfrm>
            <a:off x="5501218" y="476497"/>
            <a:ext cx="1189990" cy="41910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</a:bodyPr>
          <a:lstStyle/>
          <a:p>
            <a:pPr algn="ctr"/>
            <a:r>
              <a:rPr lang="en-US" altLang="zh-CN" sz="2135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2.5 </a:t>
            </a:r>
            <a:r>
              <a:rPr lang="zh-CN" sz="2135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教具</a:t>
            </a:r>
            <a:endParaRPr lang="zh-CN" sz="2135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501005" y="1517650"/>
            <a:ext cx="5570220" cy="3822065"/>
            <a:chOff x="2152" y="2572"/>
            <a:chExt cx="11141" cy="721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52" y="2572"/>
              <a:ext cx="5895" cy="7215"/>
            </a:xfrm>
            <a:prstGeom prst="rect">
              <a:avLst/>
            </a:prstGeom>
            <a:ln w="12700">
              <a:solidFill>
                <a:schemeClr val="tx1"/>
              </a:solidFill>
              <a:prstDash val="sysDot"/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7" y="2572"/>
              <a:ext cx="5246" cy="3646"/>
            </a:xfrm>
            <a:prstGeom prst="rect">
              <a:avLst/>
            </a:prstGeom>
            <a:ln w="12700">
              <a:solidFill>
                <a:schemeClr val="tx1"/>
              </a:solidFill>
              <a:prstDash val="sysDot"/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7" y="6218"/>
              <a:ext cx="5245" cy="3569"/>
            </a:xfrm>
            <a:prstGeom prst="rect">
              <a:avLst/>
            </a:prstGeom>
            <a:ln w="12700">
              <a:solidFill>
                <a:schemeClr val="tx1"/>
              </a:solidFill>
              <a:prstDash val="sysDot"/>
            </a:ln>
          </p:spPr>
        </p:pic>
      </p:grpSp>
      <p:pic>
        <p:nvPicPr>
          <p:cNvPr id="18" name="图片 17" descr="72b1ac7ade090a772de0d2418d5f97f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0000">
            <a:off x="4671695" y="3134360"/>
            <a:ext cx="724535" cy="58928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64410" y="2223135"/>
            <a:ext cx="2230755" cy="2306955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实物教具可以让学生在安全知识学习掌握之后，亲自动手实践。把课上学习到的安全知识转化为实际的自救自护和帮助他人的能力。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淘宝网Chenying0907出品 182"/>
          <p:cNvSpPr/>
          <p:nvPr/>
        </p:nvSpPr>
        <p:spPr>
          <a:xfrm>
            <a:off x="3003426" y="4227534"/>
            <a:ext cx="203125" cy="20312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7" name="淘宝网Chenying0907出品 186"/>
          <p:cNvSpPr/>
          <p:nvPr/>
        </p:nvSpPr>
        <p:spPr>
          <a:xfrm>
            <a:off x="2546395" y="4394690"/>
            <a:ext cx="399903" cy="35758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8" name="淘宝网Chenying0907出品 187"/>
          <p:cNvSpPr/>
          <p:nvPr/>
        </p:nvSpPr>
        <p:spPr>
          <a:xfrm>
            <a:off x="2000498" y="4329097"/>
            <a:ext cx="332194" cy="336426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0" name="淘宝网Chenying0907出品 189"/>
          <p:cNvSpPr/>
          <p:nvPr/>
        </p:nvSpPr>
        <p:spPr>
          <a:xfrm>
            <a:off x="4154466" y="4100581"/>
            <a:ext cx="243327" cy="245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1" name="淘宝网Chenying0907出品 190"/>
          <p:cNvSpPr/>
          <p:nvPr/>
        </p:nvSpPr>
        <p:spPr>
          <a:xfrm>
            <a:off x="2000498" y="4026526"/>
            <a:ext cx="177734" cy="175619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5" name="淘宝网Chenying0907出品 194"/>
          <p:cNvSpPr/>
          <p:nvPr/>
        </p:nvSpPr>
        <p:spPr>
          <a:xfrm>
            <a:off x="3284838" y="4329097"/>
            <a:ext cx="361817" cy="353353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6" name="淘宝网Chenying0907出品 195"/>
          <p:cNvSpPr/>
          <p:nvPr/>
        </p:nvSpPr>
        <p:spPr>
          <a:xfrm>
            <a:off x="3327155" y="4879226"/>
            <a:ext cx="275065" cy="272950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7" name="淘宝网Chenying0907出品 226"/>
          <p:cNvSpPr/>
          <p:nvPr/>
        </p:nvSpPr>
        <p:spPr>
          <a:xfrm>
            <a:off x="2768562" y="4877111"/>
            <a:ext cx="281413" cy="270833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3" name="淘宝网Chenying0907出品 62"/>
          <p:cNvSpPr/>
          <p:nvPr/>
        </p:nvSpPr>
        <p:spPr>
          <a:xfrm>
            <a:off x="3851894" y="4405268"/>
            <a:ext cx="332194" cy="336426"/>
          </a:xfrm>
          <a:prstGeom prst="ellipse">
            <a:avLst/>
          </a:prstGeom>
          <a:solidFill>
            <a:srgbClr val="01ACBE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34" name="淘宝网Chenying0907出品 177"/>
          <p:cNvGrpSpPr/>
          <p:nvPr/>
        </p:nvGrpSpPr>
        <p:grpSpPr>
          <a:xfrm>
            <a:off x="2127450" y="1817544"/>
            <a:ext cx="2206865" cy="2198402"/>
            <a:chOff x="3881858" y="5509627"/>
            <a:chExt cx="1016511" cy="1016511"/>
          </a:xfrm>
        </p:grpSpPr>
        <p:sp>
          <p:nvSpPr>
            <p:cNvPr id="179" name="淘宝网Chenying0907出品 178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0" name="淘宝网Chenying0907出品 179"/>
            <p:cNvSpPr/>
            <p:nvPr/>
          </p:nvSpPr>
          <p:spPr>
            <a:xfrm>
              <a:off x="4034870" y="5662250"/>
              <a:ext cx="710486" cy="711264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52" name="淘宝网Chenying0907出品 22"/>
            <p:cNvSpPr txBox="1"/>
            <p:nvPr/>
          </p:nvSpPr>
          <p:spPr>
            <a:xfrm>
              <a:off x="4079584" y="5771437"/>
              <a:ext cx="596725" cy="4404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73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en-US" altLang="zh-CN" sz="373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</a:t>
              </a:r>
              <a:endPara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36" name="淘宝网Chenying0907出品 78"/>
          <p:cNvGrpSpPr/>
          <p:nvPr/>
        </p:nvGrpSpPr>
        <p:grpSpPr>
          <a:xfrm>
            <a:off x="6631940" y="2250440"/>
            <a:ext cx="3065145" cy="603885"/>
            <a:chOff x="6977188" y="1875577"/>
            <a:chExt cx="4158578" cy="1025344"/>
          </a:xfrm>
        </p:grpSpPr>
        <p:sp>
          <p:nvSpPr>
            <p:cNvPr id="4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39" name="淘宝网Chenying0907出品 23"/>
            <p:cNvSpPr txBox="1"/>
            <p:nvPr/>
          </p:nvSpPr>
          <p:spPr>
            <a:xfrm>
              <a:off x="7635316" y="1875577"/>
              <a:ext cx="3210478" cy="969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方案优势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137" name="淘宝网Chenying0907出品 82"/>
          <p:cNvGrpSpPr/>
          <p:nvPr/>
        </p:nvGrpSpPr>
        <p:grpSpPr>
          <a:xfrm>
            <a:off x="6369795" y="2242833"/>
            <a:ext cx="753254" cy="662272"/>
            <a:chOff x="3391804" y="931024"/>
            <a:chExt cx="565458" cy="496091"/>
          </a:xfrm>
        </p:grpSpPr>
        <p:grpSp>
          <p:nvGrpSpPr>
            <p:cNvPr id="5225" name="淘宝网Chenying0907出品 83"/>
            <p:cNvGrpSpPr/>
            <p:nvPr/>
          </p:nvGrpSpPr>
          <p:grpSpPr>
            <a:xfrm rot="-5400000">
              <a:off x="3426487" y="896340"/>
              <a:ext cx="496091" cy="565458"/>
              <a:chOff x="8439634" y="3544648"/>
              <a:chExt cx="1611146" cy="1817848"/>
            </a:xfrm>
          </p:grpSpPr>
          <p:sp>
            <p:nvSpPr>
              <p:cNvPr id="30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5226" name="TextBox 174"/>
            <p:cNvSpPr txBox="1"/>
            <p:nvPr/>
          </p:nvSpPr>
          <p:spPr>
            <a:xfrm>
              <a:off x="3481218" y="989258"/>
              <a:ext cx="399330" cy="344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淘宝网Chenying0907出品 226"/>
          <p:cNvSpPr/>
          <p:nvPr/>
        </p:nvSpPr>
        <p:spPr>
          <a:xfrm>
            <a:off x="1731780" y="3882646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淘宝网Chenying0907出品 226"/>
          <p:cNvSpPr/>
          <p:nvPr/>
        </p:nvSpPr>
        <p:spPr>
          <a:xfrm>
            <a:off x="4471849" y="3975745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3"/>
          <p:cNvSpPr/>
          <p:nvPr/>
        </p:nvSpPr>
        <p:spPr>
          <a:xfrm>
            <a:off x="5224676" y="476497"/>
            <a:ext cx="1743075" cy="459105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</a:bodyPr>
          <a:lstStyle/>
          <a:p>
            <a:pPr algn="ctr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3. </a:t>
            </a:r>
            <a:r>
              <a:rPr lang="zh-CN" sz="2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方案优势</a:t>
            </a:r>
            <a:endParaRPr 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9" name="Freeform 6"/>
          <p:cNvSpPr/>
          <p:nvPr/>
        </p:nvSpPr>
        <p:spPr bwMode="auto">
          <a:xfrm flipH="1">
            <a:off x="5705036" y="5814581"/>
            <a:ext cx="893867" cy="192303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FF6D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/>
          </a:p>
        </p:txBody>
      </p:sp>
      <p:sp>
        <p:nvSpPr>
          <p:cNvPr id="190" name="Freeform 24"/>
          <p:cNvSpPr/>
          <p:nvPr/>
        </p:nvSpPr>
        <p:spPr>
          <a:xfrm flipH="1">
            <a:off x="5470749" y="5377323"/>
            <a:ext cx="1362439" cy="397176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Freeform 25"/>
          <p:cNvSpPr/>
          <p:nvPr/>
        </p:nvSpPr>
        <p:spPr>
          <a:xfrm flipH="1">
            <a:off x="5848087" y="6046967"/>
            <a:ext cx="607766" cy="129742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Freeform 5"/>
          <p:cNvSpPr/>
          <p:nvPr/>
        </p:nvSpPr>
        <p:spPr bwMode="auto">
          <a:xfrm>
            <a:off x="6042636" y="4609907"/>
            <a:ext cx="177800" cy="525463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3" name="Freeform 6"/>
          <p:cNvSpPr/>
          <p:nvPr/>
        </p:nvSpPr>
        <p:spPr bwMode="auto">
          <a:xfrm>
            <a:off x="6093436" y="4516244"/>
            <a:ext cx="139700" cy="161925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4" name="Freeform 7"/>
          <p:cNvSpPr/>
          <p:nvPr/>
        </p:nvSpPr>
        <p:spPr bwMode="auto">
          <a:xfrm>
            <a:off x="6077561" y="4574982"/>
            <a:ext cx="152400" cy="147638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5" name="Freeform 8"/>
          <p:cNvSpPr/>
          <p:nvPr/>
        </p:nvSpPr>
        <p:spPr bwMode="auto">
          <a:xfrm>
            <a:off x="6066449" y="5116319"/>
            <a:ext cx="46038" cy="76200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6" name="Freeform 9"/>
          <p:cNvSpPr/>
          <p:nvPr/>
        </p:nvSpPr>
        <p:spPr bwMode="auto">
          <a:xfrm>
            <a:off x="6226786" y="4608319"/>
            <a:ext cx="176213" cy="525463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7" name="Freeform 10"/>
          <p:cNvSpPr/>
          <p:nvPr/>
        </p:nvSpPr>
        <p:spPr bwMode="auto">
          <a:xfrm>
            <a:off x="6275999" y="4511482"/>
            <a:ext cx="139700" cy="161925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8" name="Freeform 11"/>
          <p:cNvSpPr/>
          <p:nvPr/>
        </p:nvSpPr>
        <p:spPr bwMode="auto">
          <a:xfrm>
            <a:off x="6261711" y="4573394"/>
            <a:ext cx="152400" cy="146050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9" name="Freeform 12"/>
          <p:cNvSpPr/>
          <p:nvPr/>
        </p:nvSpPr>
        <p:spPr bwMode="auto">
          <a:xfrm>
            <a:off x="6250599" y="5111557"/>
            <a:ext cx="46038" cy="76200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0" name="Freeform 13"/>
          <p:cNvSpPr/>
          <p:nvPr/>
        </p:nvSpPr>
        <p:spPr bwMode="auto">
          <a:xfrm>
            <a:off x="6387124" y="4611494"/>
            <a:ext cx="41275" cy="266700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01" name="Group 123"/>
          <p:cNvGrpSpPr/>
          <p:nvPr/>
        </p:nvGrpSpPr>
        <p:grpSpPr>
          <a:xfrm>
            <a:off x="5152049" y="4528944"/>
            <a:ext cx="817563" cy="620713"/>
            <a:chOff x="7170738" y="4168775"/>
            <a:chExt cx="817563" cy="620713"/>
          </a:xfrm>
          <a:solidFill>
            <a:srgbClr val="FF6D6D"/>
          </a:solidFill>
        </p:grpSpPr>
        <p:sp>
          <p:nvSpPr>
            <p:cNvPr id="202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3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4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5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6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7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08" name="Freeform 20"/>
          <p:cNvSpPr>
            <a:spLocks noEditPoints="1"/>
          </p:cNvSpPr>
          <p:nvPr/>
        </p:nvSpPr>
        <p:spPr bwMode="auto">
          <a:xfrm>
            <a:off x="4486886" y="2369944"/>
            <a:ext cx="477838" cy="503238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9" name="Oval 21"/>
          <p:cNvSpPr>
            <a:spLocks noChangeArrowheads="1"/>
          </p:cNvSpPr>
          <p:nvPr/>
        </p:nvSpPr>
        <p:spPr bwMode="auto">
          <a:xfrm>
            <a:off x="7536474" y="2252469"/>
            <a:ext cx="141288" cy="141288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0" name="Freeform 22"/>
          <p:cNvSpPr/>
          <p:nvPr/>
        </p:nvSpPr>
        <p:spPr bwMode="auto">
          <a:xfrm>
            <a:off x="7587274" y="2357244"/>
            <a:ext cx="222250" cy="463550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1" name="Freeform 23"/>
          <p:cNvSpPr/>
          <p:nvPr/>
        </p:nvSpPr>
        <p:spPr bwMode="auto">
          <a:xfrm>
            <a:off x="7392011" y="2357244"/>
            <a:ext cx="238125" cy="457200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2" name="Freeform 24"/>
          <p:cNvSpPr/>
          <p:nvPr/>
        </p:nvSpPr>
        <p:spPr bwMode="auto">
          <a:xfrm>
            <a:off x="7599974" y="2201669"/>
            <a:ext cx="25400" cy="79375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3" name="Freeform 25"/>
          <p:cNvSpPr>
            <a:spLocks noEditPoints="1"/>
          </p:cNvSpPr>
          <p:nvPr/>
        </p:nvSpPr>
        <p:spPr bwMode="auto">
          <a:xfrm>
            <a:off x="6463324" y="1860357"/>
            <a:ext cx="225425" cy="609600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4" name="Freeform 26"/>
          <p:cNvSpPr>
            <a:spLocks noEditPoints="1"/>
          </p:cNvSpPr>
          <p:nvPr/>
        </p:nvSpPr>
        <p:spPr bwMode="auto">
          <a:xfrm>
            <a:off x="6269649" y="2052444"/>
            <a:ext cx="611188" cy="22383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5" name="Freeform 27"/>
          <p:cNvSpPr>
            <a:spLocks noEditPoints="1"/>
          </p:cNvSpPr>
          <p:nvPr/>
        </p:nvSpPr>
        <p:spPr bwMode="auto">
          <a:xfrm>
            <a:off x="6315686" y="1914332"/>
            <a:ext cx="519113" cy="498475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6" name="Freeform 28"/>
          <p:cNvSpPr>
            <a:spLocks noEditPoints="1"/>
          </p:cNvSpPr>
          <p:nvPr/>
        </p:nvSpPr>
        <p:spPr bwMode="auto">
          <a:xfrm>
            <a:off x="6442686" y="2041332"/>
            <a:ext cx="519113" cy="498475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7" name="Oval 29"/>
          <p:cNvSpPr>
            <a:spLocks noChangeArrowheads="1"/>
          </p:cNvSpPr>
          <p:nvPr/>
        </p:nvSpPr>
        <p:spPr bwMode="auto">
          <a:xfrm>
            <a:off x="6529999" y="2117532"/>
            <a:ext cx="93663" cy="93663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8" name="Freeform 30"/>
          <p:cNvSpPr>
            <a:spLocks noEditPoints="1"/>
          </p:cNvSpPr>
          <p:nvPr/>
        </p:nvSpPr>
        <p:spPr bwMode="auto">
          <a:xfrm>
            <a:off x="7249136" y="1687319"/>
            <a:ext cx="257175" cy="487363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9" name="Rectangle 31"/>
          <p:cNvSpPr>
            <a:spLocks noChangeArrowheads="1"/>
          </p:cNvSpPr>
          <p:nvPr/>
        </p:nvSpPr>
        <p:spPr bwMode="auto">
          <a:xfrm>
            <a:off x="7120549" y="1685732"/>
            <a:ext cx="65088" cy="474663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20" name="Freeform 32"/>
          <p:cNvSpPr>
            <a:spLocks noEditPoints="1"/>
          </p:cNvSpPr>
          <p:nvPr/>
        </p:nvSpPr>
        <p:spPr bwMode="auto">
          <a:xfrm>
            <a:off x="5012349" y="4076507"/>
            <a:ext cx="561975" cy="411163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21" name="Group 127"/>
          <p:cNvGrpSpPr/>
          <p:nvPr/>
        </p:nvGrpSpPr>
        <p:grpSpPr>
          <a:xfrm>
            <a:off x="6591911" y="4487669"/>
            <a:ext cx="508001" cy="654050"/>
            <a:chOff x="8610600" y="4127500"/>
            <a:chExt cx="508001" cy="654050"/>
          </a:xfrm>
          <a:solidFill>
            <a:srgbClr val="FF6D6D"/>
          </a:solidFill>
        </p:grpSpPr>
        <p:sp>
          <p:nvSpPr>
            <p:cNvPr id="222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3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4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5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6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7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8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9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30" name="Freeform 41"/>
          <p:cNvSpPr>
            <a:spLocks noEditPoints="1"/>
          </p:cNvSpPr>
          <p:nvPr/>
        </p:nvSpPr>
        <p:spPr bwMode="auto">
          <a:xfrm>
            <a:off x="7012599" y="3827269"/>
            <a:ext cx="428625" cy="390525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1" name="Freeform 42"/>
          <p:cNvSpPr/>
          <p:nvPr/>
        </p:nvSpPr>
        <p:spPr bwMode="auto">
          <a:xfrm>
            <a:off x="7123724" y="4187632"/>
            <a:ext cx="92075" cy="198438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2" name="Freeform 43"/>
          <p:cNvSpPr/>
          <p:nvPr/>
        </p:nvSpPr>
        <p:spPr bwMode="auto">
          <a:xfrm>
            <a:off x="7085624" y="4247957"/>
            <a:ext cx="130175" cy="268288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3" name="Freeform 44"/>
          <p:cNvSpPr/>
          <p:nvPr/>
        </p:nvSpPr>
        <p:spPr bwMode="auto">
          <a:xfrm>
            <a:off x="5896586" y="1242819"/>
            <a:ext cx="523875" cy="47942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FF6D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4" name="Freeform 45"/>
          <p:cNvSpPr>
            <a:spLocks noEditPoints="1"/>
          </p:cNvSpPr>
          <p:nvPr/>
        </p:nvSpPr>
        <p:spPr bwMode="auto">
          <a:xfrm>
            <a:off x="5741011" y="3903469"/>
            <a:ext cx="638175" cy="528638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5" name="Freeform 46"/>
          <p:cNvSpPr>
            <a:spLocks noEditPoints="1"/>
          </p:cNvSpPr>
          <p:nvPr/>
        </p:nvSpPr>
        <p:spPr bwMode="auto">
          <a:xfrm>
            <a:off x="6869724" y="2850957"/>
            <a:ext cx="819150" cy="955675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FF6D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6" name="Freeform 47"/>
          <p:cNvSpPr>
            <a:spLocks noEditPoints="1"/>
          </p:cNvSpPr>
          <p:nvPr/>
        </p:nvSpPr>
        <p:spPr bwMode="auto">
          <a:xfrm>
            <a:off x="7490436" y="3130357"/>
            <a:ext cx="354013" cy="695325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FF6D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7" name="Freeform 48"/>
          <p:cNvSpPr>
            <a:spLocks noEditPoints="1"/>
          </p:cNvSpPr>
          <p:nvPr/>
        </p:nvSpPr>
        <p:spPr bwMode="auto">
          <a:xfrm>
            <a:off x="6255361" y="3219257"/>
            <a:ext cx="579438" cy="579438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8" name="Freeform 49"/>
          <p:cNvSpPr/>
          <p:nvPr/>
        </p:nvSpPr>
        <p:spPr bwMode="auto">
          <a:xfrm>
            <a:off x="6361724" y="3403407"/>
            <a:ext cx="288925" cy="15240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39" name="Group 126"/>
          <p:cNvGrpSpPr/>
          <p:nvPr/>
        </p:nvGrpSpPr>
        <p:grpSpPr>
          <a:xfrm>
            <a:off x="6487136" y="3965382"/>
            <a:ext cx="454025" cy="431800"/>
            <a:chOff x="8505825" y="3605213"/>
            <a:chExt cx="454025" cy="431800"/>
          </a:xfrm>
        </p:grpSpPr>
        <p:sp>
          <p:nvSpPr>
            <p:cNvPr id="240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1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42" name="Freeform 52"/>
          <p:cNvSpPr/>
          <p:nvPr/>
        </p:nvSpPr>
        <p:spPr bwMode="auto">
          <a:xfrm>
            <a:off x="5086961" y="1395219"/>
            <a:ext cx="679450" cy="55245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3" name="Freeform 53"/>
          <p:cNvSpPr/>
          <p:nvPr/>
        </p:nvSpPr>
        <p:spPr bwMode="auto">
          <a:xfrm>
            <a:off x="5602899" y="1365057"/>
            <a:ext cx="187325" cy="257175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4" name="Freeform 54"/>
          <p:cNvSpPr/>
          <p:nvPr/>
        </p:nvSpPr>
        <p:spPr bwMode="auto">
          <a:xfrm>
            <a:off x="5175861" y="1541269"/>
            <a:ext cx="514350" cy="336550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5" name="Freeform 55"/>
          <p:cNvSpPr>
            <a:spLocks noEditPoints="1"/>
          </p:cNvSpPr>
          <p:nvPr/>
        </p:nvSpPr>
        <p:spPr bwMode="auto">
          <a:xfrm>
            <a:off x="4756761" y="1836544"/>
            <a:ext cx="296863" cy="520700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FF6D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6" name="Freeform 56"/>
          <p:cNvSpPr>
            <a:spLocks noEditPoints="1"/>
          </p:cNvSpPr>
          <p:nvPr/>
        </p:nvSpPr>
        <p:spPr bwMode="auto">
          <a:xfrm>
            <a:off x="4486886" y="2927157"/>
            <a:ext cx="555625" cy="604838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7" name="Freeform 57"/>
          <p:cNvSpPr>
            <a:spLocks noEditPoints="1"/>
          </p:cNvSpPr>
          <p:nvPr/>
        </p:nvSpPr>
        <p:spPr bwMode="auto">
          <a:xfrm>
            <a:off x="6536349" y="1363469"/>
            <a:ext cx="528638" cy="51911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8" name="Freeform 58"/>
          <p:cNvSpPr>
            <a:spLocks noEditPoints="1"/>
          </p:cNvSpPr>
          <p:nvPr/>
        </p:nvSpPr>
        <p:spPr bwMode="auto">
          <a:xfrm>
            <a:off x="4668941" y="3529093"/>
            <a:ext cx="514350" cy="520700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9" name="Rectangle 59"/>
          <p:cNvSpPr>
            <a:spLocks noChangeArrowheads="1"/>
          </p:cNvSpPr>
          <p:nvPr/>
        </p:nvSpPr>
        <p:spPr bwMode="auto">
          <a:xfrm>
            <a:off x="6664936" y="3035107"/>
            <a:ext cx="627063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0" name="Rectangle 60"/>
          <p:cNvSpPr>
            <a:spLocks noChangeArrowheads="1"/>
          </p:cNvSpPr>
          <p:nvPr/>
        </p:nvSpPr>
        <p:spPr bwMode="auto">
          <a:xfrm>
            <a:off x="6690336" y="2971607"/>
            <a:ext cx="576263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1" name="Rectangle 61"/>
          <p:cNvSpPr>
            <a:spLocks noChangeArrowheads="1"/>
          </p:cNvSpPr>
          <p:nvPr/>
        </p:nvSpPr>
        <p:spPr bwMode="auto">
          <a:xfrm>
            <a:off x="6917349" y="2906519"/>
            <a:ext cx="122238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2" name="Rectangle 62"/>
          <p:cNvSpPr>
            <a:spLocks noChangeArrowheads="1"/>
          </p:cNvSpPr>
          <p:nvPr/>
        </p:nvSpPr>
        <p:spPr bwMode="auto">
          <a:xfrm>
            <a:off x="6939574" y="2673157"/>
            <a:ext cx="77788" cy="25400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3" name="Rectangle 63"/>
          <p:cNvSpPr>
            <a:spLocks noChangeArrowheads="1"/>
          </p:cNvSpPr>
          <p:nvPr/>
        </p:nvSpPr>
        <p:spPr bwMode="auto">
          <a:xfrm>
            <a:off x="6917349" y="2660457"/>
            <a:ext cx="122238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4" name="Rectangle 64"/>
          <p:cNvSpPr>
            <a:spLocks noChangeArrowheads="1"/>
          </p:cNvSpPr>
          <p:nvPr/>
        </p:nvSpPr>
        <p:spPr bwMode="auto">
          <a:xfrm>
            <a:off x="7103086" y="2906519"/>
            <a:ext cx="119063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5" name="Rectangle 65"/>
          <p:cNvSpPr>
            <a:spLocks noChangeArrowheads="1"/>
          </p:cNvSpPr>
          <p:nvPr/>
        </p:nvSpPr>
        <p:spPr bwMode="auto">
          <a:xfrm>
            <a:off x="7123724" y="2673157"/>
            <a:ext cx="76200" cy="25400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6" name="Rectangle 66"/>
          <p:cNvSpPr>
            <a:spLocks noChangeArrowheads="1"/>
          </p:cNvSpPr>
          <p:nvPr/>
        </p:nvSpPr>
        <p:spPr bwMode="auto">
          <a:xfrm>
            <a:off x="7103086" y="2660457"/>
            <a:ext cx="119063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7" name="Rectangle 67"/>
          <p:cNvSpPr>
            <a:spLocks noChangeArrowheads="1"/>
          </p:cNvSpPr>
          <p:nvPr/>
        </p:nvSpPr>
        <p:spPr bwMode="auto">
          <a:xfrm>
            <a:off x="6734786" y="2906519"/>
            <a:ext cx="122238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8" name="Rectangle 68"/>
          <p:cNvSpPr>
            <a:spLocks noChangeArrowheads="1"/>
          </p:cNvSpPr>
          <p:nvPr/>
        </p:nvSpPr>
        <p:spPr bwMode="auto">
          <a:xfrm>
            <a:off x="6755424" y="2673157"/>
            <a:ext cx="79375" cy="25400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9" name="Rectangle 69"/>
          <p:cNvSpPr>
            <a:spLocks noChangeArrowheads="1"/>
          </p:cNvSpPr>
          <p:nvPr/>
        </p:nvSpPr>
        <p:spPr bwMode="auto">
          <a:xfrm>
            <a:off x="6734786" y="2660457"/>
            <a:ext cx="122238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0" name="Rectangle 70"/>
          <p:cNvSpPr>
            <a:spLocks noChangeArrowheads="1"/>
          </p:cNvSpPr>
          <p:nvPr/>
        </p:nvSpPr>
        <p:spPr bwMode="auto">
          <a:xfrm>
            <a:off x="6690336" y="2590607"/>
            <a:ext cx="576263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1" name="Freeform 71"/>
          <p:cNvSpPr/>
          <p:nvPr/>
        </p:nvSpPr>
        <p:spPr bwMode="auto">
          <a:xfrm>
            <a:off x="6690336" y="2406457"/>
            <a:ext cx="576263" cy="184150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2" name="Freeform 72"/>
          <p:cNvSpPr>
            <a:spLocks noEditPoints="1"/>
          </p:cNvSpPr>
          <p:nvPr/>
        </p:nvSpPr>
        <p:spPr bwMode="auto">
          <a:xfrm>
            <a:off x="5106011" y="2573144"/>
            <a:ext cx="800100" cy="522288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3" name="Freeform 73"/>
          <p:cNvSpPr>
            <a:spLocks noEditPoints="1"/>
          </p:cNvSpPr>
          <p:nvPr/>
        </p:nvSpPr>
        <p:spPr bwMode="auto">
          <a:xfrm>
            <a:off x="6871311" y="3146232"/>
            <a:ext cx="187325" cy="32702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4" name="Freeform 74"/>
          <p:cNvSpPr>
            <a:spLocks noEditPoints="1"/>
          </p:cNvSpPr>
          <p:nvPr/>
        </p:nvSpPr>
        <p:spPr bwMode="auto">
          <a:xfrm>
            <a:off x="5236186" y="2025457"/>
            <a:ext cx="376238" cy="460375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FF6D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5" name="Freeform 75"/>
          <p:cNvSpPr>
            <a:spLocks noEditPoints="1"/>
          </p:cNvSpPr>
          <p:nvPr/>
        </p:nvSpPr>
        <p:spPr bwMode="auto">
          <a:xfrm>
            <a:off x="5960086" y="2509644"/>
            <a:ext cx="569913" cy="571500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FF6D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6" name="Freeform 76"/>
          <p:cNvSpPr>
            <a:spLocks noEditPoints="1"/>
          </p:cNvSpPr>
          <p:nvPr/>
        </p:nvSpPr>
        <p:spPr bwMode="auto">
          <a:xfrm>
            <a:off x="5391761" y="3246244"/>
            <a:ext cx="642938" cy="487363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FF6D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7" name="Freeform 77"/>
          <p:cNvSpPr/>
          <p:nvPr/>
        </p:nvSpPr>
        <p:spPr bwMode="auto">
          <a:xfrm>
            <a:off x="5672749" y="2531869"/>
            <a:ext cx="214313" cy="160338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8" name="Freeform 78"/>
          <p:cNvSpPr/>
          <p:nvPr/>
        </p:nvSpPr>
        <p:spPr bwMode="auto">
          <a:xfrm>
            <a:off x="5767999" y="2490594"/>
            <a:ext cx="58738" cy="73025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9" name="Freeform 79"/>
          <p:cNvSpPr>
            <a:spLocks noEditPoints="1"/>
          </p:cNvSpPr>
          <p:nvPr/>
        </p:nvSpPr>
        <p:spPr bwMode="auto">
          <a:xfrm>
            <a:off x="5434624" y="3827269"/>
            <a:ext cx="225425" cy="312738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0" name="Freeform 80"/>
          <p:cNvSpPr>
            <a:spLocks noEditPoints="1"/>
          </p:cNvSpPr>
          <p:nvPr/>
        </p:nvSpPr>
        <p:spPr bwMode="auto">
          <a:xfrm>
            <a:off x="7166586" y="2223894"/>
            <a:ext cx="282575" cy="309563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1" name="Freeform 81"/>
          <p:cNvSpPr>
            <a:spLocks noEditPoints="1"/>
          </p:cNvSpPr>
          <p:nvPr/>
        </p:nvSpPr>
        <p:spPr bwMode="auto">
          <a:xfrm>
            <a:off x="5753711" y="1807969"/>
            <a:ext cx="427038" cy="614363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2" name="Freeform 82"/>
          <p:cNvSpPr>
            <a:spLocks noEditPoints="1"/>
          </p:cNvSpPr>
          <p:nvPr/>
        </p:nvSpPr>
        <p:spPr bwMode="auto">
          <a:xfrm>
            <a:off x="5601311" y="1720657"/>
            <a:ext cx="246063" cy="217488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3" name="Freeform 83"/>
          <p:cNvSpPr/>
          <p:nvPr/>
        </p:nvSpPr>
        <p:spPr bwMode="auto">
          <a:xfrm>
            <a:off x="5531461" y="1850832"/>
            <a:ext cx="107950" cy="68263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4" name="Freeform 84"/>
          <p:cNvSpPr/>
          <p:nvPr/>
        </p:nvSpPr>
        <p:spPr bwMode="auto">
          <a:xfrm>
            <a:off x="5463199" y="1860357"/>
            <a:ext cx="146050" cy="88900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5" name="Freeform 85"/>
          <p:cNvSpPr>
            <a:spLocks noEditPoints="1"/>
          </p:cNvSpPr>
          <p:nvPr/>
        </p:nvSpPr>
        <p:spPr bwMode="auto">
          <a:xfrm>
            <a:off x="5379061" y="3019232"/>
            <a:ext cx="446088" cy="158750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6" name="Freeform 86"/>
          <p:cNvSpPr/>
          <p:nvPr/>
        </p:nvSpPr>
        <p:spPr bwMode="auto">
          <a:xfrm>
            <a:off x="7226911" y="3428807"/>
            <a:ext cx="246063" cy="31591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7" name="Freeform 87"/>
          <p:cNvSpPr/>
          <p:nvPr/>
        </p:nvSpPr>
        <p:spPr bwMode="auto">
          <a:xfrm>
            <a:off x="7366611" y="3417694"/>
            <a:ext cx="119063" cy="82550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8" name="Freeform 88"/>
          <p:cNvSpPr/>
          <p:nvPr/>
        </p:nvSpPr>
        <p:spPr bwMode="auto">
          <a:xfrm>
            <a:off x="7274536" y="3482782"/>
            <a:ext cx="163513" cy="227013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9" name="Freeform 89"/>
          <p:cNvSpPr>
            <a:spLocks noEditPoints="1"/>
          </p:cNvSpPr>
          <p:nvPr/>
        </p:nvSpPr>
        <p:spPr bwMode="auto">
          <a:xfrm>
            <a:off x="6893536" y="2190557"/>
            <a:ext cx="222250" cy="161925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0" name="Freeform 90"/>
          <p:cNvSpPr/>
          <p:nvPr/>
        </p:nvSpPr>
        <p:spPr bwMode="auto">
          <a:xfrm>
            <a:off x="5040924" y="3251007"/>
            <a:ext cx="206375" cy="266700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1" name="Freeform 91"/>
          <p:cNvSpPr/>
          <p:nvPr/>
        </p:nvSpPr>
        <p:spPr bwMode="auto">
          <a:xfrm>
            <a:off x="5028224" y="3241482"/>
            <a:ext cx="101600" cy="69850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2" name="Freeform 92"/>
          <p:cNvSpPr/>
          <p:nvPr/>
        </p:nvSpPr>
        <p:spPr bwMode="auto">
          <a:xfrm>
            <a:off x="5069499" y="3298632"/>
            <a:ext cx="139700" cy="19208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3" name="Freeform 93"/>
          <p:cNvSpPr>
            <a:spLocks noEditPoints="1"/>
          </p:cNvSpPr>
          <p:nvPr/>
        </p:nvSpPr>
        <p:spPr bwMode="auto">
          <a:xfrm>
            <a:off x="6401411" y="4902007"/>
            <a:ext cx="219075" cy="239713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4" name="Freeform 94"/>
          <p:cNvSpPr/>
          <p:nvPr/>
        </p:nvSpPr>
        <p:spPr bwMode="auto">
          <a:xfrm>
            <a:off x="6136299" y="3322444"/>
            <a:ext cx="63500" cy="60325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5" name="Freeform 95"/>
          <p:cNvSpPr/>
          <p:nvPr/>
        </p:nvSpPr>
        <p:spPr bwMode="auto">
          <a:xfrm>
            <a:off x="6122011" y="3139882"/>
            <a:ext cx="58738" cy="196850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6" name="Freeform 96"/>
          <p:cNvSpPr/>
          <p:nvPr/>
        </p:nvSpPr>
        <p:spPr bwMode="auto">
          <a:xfrm>
            <a:off x="6163286" y="3171632"/>
            <a:ext cx="127000" cy="169863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7" name="Freeform 97"/>
          <p:cNvSpPr/>
          <p:nvPr/>
        </p:nvSpPr>
        <p:spPr bwMode="auto">
          <a:xfrm>
            <a:off x="6152174" y="3368482"/>
            <a:ext cx="15875" cy="31750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8" name="Freeform 98"/>
          <p:cNvSpPr>
            <a:spLocks noEditPoints="1"/>
          </p:cNvSpPr>
          <p:nvPr/>
        </p:nvSpPr>
        <p:spPr bwMode="auto">
          <a:xfrm>
            <a:off x="6101374" y="1760344"/>
            <a:ext cx="220663" cy="236538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89" name="Group 68"/>
          <p:cNvGrpSpPr/>
          <p:nvPr/>
        </p:nvGrpSpPr>
        <p:grpSpPr>
          <a:xfrm>
            <a:off x="781604" y="1486843"/>
            <a:ext cx="1296794" cy="1296794"/>
            <a:chOff x="1028276" y="1427062"/>
            <a:chExt cx="839890" cy="839890"/>
          </a:xfrm>
        </p:grpSpPr>
        <p:sp>
          <p:nvSpPr>
            <p:cNvPr id="290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91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92" name="Group 65"/>
          <p:cNvGrpSpPr/>
          <p:nvPr/>
        </p:nvGrpSpPr>
        <p:grpSpPr>
          <a:xfrm>
            <a:off x="10218710" y="1486843"/>
            <a:ext cx="1296794" cy="1296794"/>
            <a:chOff x="7237312" y="1427062"/>
            <a:chExt cx="839890" cy="839890"/>
          </a:xfrm>
        </p:grpSpPr>
        <p:sp>
          <p:nvSpPr>
            <p:cNvPr id="293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94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95" name="Group 69"/>
          <p:cNvGrpSpPr/>
          <p:nvPr/>
        </p:nvGrpSpPr>
        <p:grpSpPr>
          <a:xfrm>
            <a:off x="781604" y="3157102"/>
            <a:ext cx="1296794" cy="1296794"/>
            <a:chOff x="1028276" y="2372969"/>
            <a:chExt cx="839890" cy="839890"/>
          </a:xfrm>
        </p:grpSpPr>
        <p:sp>
          <p:nvSpPr>
            <p:cNvPr id="29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97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98" name="Group 66"/>
          <p:cNvGrpSpPr/>
          <p:nvPr/>
        </p:nvGrpSpPr>
        <p:grpSpPr>
          <a:xfrm>
            <a:off x="10218709" y="3157102"/>
            <a:ext cx="1296794" cy="1296794"/>
            <a:chOff x="7237311" y="2372969"/>
            <a:chExt cx="839890" cy="839890"/>
          </a:xfrm>
        </p:grpSpPr>
        <p:sp>
          <p:nvSpPr>
            <p:cNvPr id="299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00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01" name="Group 67"/>
          <p:cNvGrpSpPr/>
          <p:nvPr/>
        </p:nvGrpSpPr>
        <p:grpSpPr>
          <a:xfrm>
            <a:off x="10218709" y="4799211"/>
            <a:ext cx="1296794" cy="1296794"/>
            <a:chOff x="7237311" y="3364715"/>
            <a:chExt cx="839890" cy="839890"/>
          </a:xfrm>
        </p:grpSpPr>
        <p:sp>
          <p:nvSpPr>
            <p:cNvPr id="302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03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04" name="Group 70"/>
          <p:cNvGrpSpPr/>
          <p:nvPr/>
        </p:nvGrpSpPr>
        <p:grpSpPr>
          <a:xfrm>
            <a:off x="781605" y="4799211"/>
            <a:ext cx="1296794" cy="1296794"/>
            <a:chOff x="1028277" y="3364715"/>
            <a:chExt cx="839890" cy="839890"/>
          </a:xfrm>
        </p:grpSpPr>
        <p:sp>
          <p:nvSpPr>
            <p:cNvPr id="305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06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07" name="Text Placeholder 3"/>
          <p:cNvSpPr txBox="1"/>
          <p:nvPr/>
        </p:nvSpPr>
        <p:spPr>
          <a:xfrm>
            <a:off x="2305685" y="1719580"/>
            <a:ext cx="2064385" cy="88455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理论教学与VR实训教育完美结合：系统的理论体系与先进的VR实训平台相融合，完美地解决了传统安全教学的痛点</a:t>
            </a:r>
            <a:endParaRPr lang="zh-CN" altLang="en-US" sz="1200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8" name="Text Placeholder 3"/>
          <p:cNvSpPr txBox="1"/>
          <p:nvPr/>
        </p:nvSpPr>
        <p:spPr>
          <a:xfrm>
            <a:off x="2305685" y="3253105"/>
            <a:ext cx="1951355" cy="11055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权威的学习教材：《VR校园安全教育实践教程》以教育部“中小学公共安全教育指导纲要”为指导，邀请多位专家共同编制</a:t>
            </a:r>
            <a:endParaRPr lang="zh-CN" altLang="en-US" sz="1200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9" name="Text Placeholder 3"/>
          <p:cNvSpPr txBox="1"/>
          <p:nvPr/>
        </p:nvSpPr>
        <p:spPr>
          <a:xfrm>
            <a:off x="2305685" y="5022850"/>
            <a:ext cx="2451100" cy="11055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完整地“45分钟课堂教学”：权威书本教程、PPT教材、VR安全教育实训平台与配套VR安全课程以及实物教具的结合，使学校教师的一堂“安全教育”课充实而又丰富多彩</a:t>
            </a:r>
            <a:endParaRPr lang="zh-CN" altLang="en-US" sz="1200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0" name="Text Placeholder 3"/>
          <p:cNvSpPr txBox="1"/>
          <p:nvPr/>
        </p:nvSpPr>
        <p:spPr>
          <a:xfrm>
            <a:off x="8184202" y="1799258"/>
            <a:ext cx="1877021" cy="88455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全沉浸、强交互：这也是VR教学最大的特点，让学生可以身临其境地学习、体验</a:t>
            </a:r>
            <a:endParaRPr lang="zh-CN" altLang="en-US" sz="1200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1" name="Text Placeholder 3"/>
          <p:cNvSpPr txBox="1"/>
          <p:nvPr/>
        </p:nvSpPr>
        <p:spPr>
          <a:xfrm>
            <a:off x="8184202" y="3457452"/>
            <a:ext cx="1877021" cy="6635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分年龄、分等级：课程内容是根据学生的校园生活范围、可接受程度来设置的</a:t>
            </a:r>
            <a:endParaRPr lang="zh-CN" altLang="en-US" sz="1200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2" name="Text Placeholder 3"/>
          <p:cNvSpPr txBox="1"/>
          <p:nvPr/>
        </p:nvSpPr>
        <p:spPr>
          <a:xfrm>
            <a:off x="8039735" y="5159375"/>
            <a:ext cx="2021840" cy="6635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sz="12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安全便捷：无需亲临传统演练现场即可反复学习、练习，既安全又便捷</a:t>
            </a:r>
            <a:endParaRPr lang="zh-CN" sz="1200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500"/>
                            </p:stCondLst>
                            <p:childTnLst>
                              <p:par>
                                <p:cTn id="3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500"/>
                            </p:stCondLst>
                            <p:childTnLst>
                              <p:par>
                                <p:cTn id="3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500"/>
                            </p:stCondLst>
                            <p:childTnLst>
                              <p:par>
                                <p:cTn id="3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500"/>
                            </p:stCondLst>
                            <p:childTnLst>
                              <p:par>
                                <p:cTn id="3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6000"/>
                            </p:stCondLst>
                            <p:childTnLst>
                              <p:par>
                                <p:cTn id="3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6500"/>
                            </p:stCondLst>
                            <p:childTnLst>
                              <p:par>
                                <p:cTn id="3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7000"/>
                            </p:stCondLst>
                            <p:childTnLst>
                              <p:par>
                                <p:cTn id="3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7500"/>
                            </p:stCondLst>
                            <p:childTnLst>
                              <p:par>
                                <p:cTn id="4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bldLvl="0" animBg="1"/>
      <p:bldP spid="190" grpId="0" bldLvl="0" animBg="1"/>
      <p:bldP spid="191" grpId="0" bldLvl="0" animBg="1"/>
      <p:bldP spid="192" grpId="0" bldLvl="0" animBg="1"/>
      <p:bldP spid="193" grpId="0" bldLvl="0" animBg="1"/>
      <p:bldP spid="194" grpId="0" bldLvl="0" animBg="1"/>
      <p:bldP spid="195" grpId="0" bldLvl="0" animBg="1"/>
      <p:bldP spid="196" grpId="0" bldLvl="0" animBg="1"/>
      <p:bldP spid="197" grpId="0" bldLvl="0" animBg="1"/>
      <p:bldP spid="198" grpId="0" bldLvl="0" animBg="1"/>
      <p:bldP spid="199" grpId="0" bldLvl="0" animBg="1"/>
      <p:bldP spid="200" grpId="0" bldLvl="0" animBg="1"/>
      <p:bldP spid="208" grpId="0" bldLvl="0" animBg="1"/>
      <p:bldP spid="209" grpId="0" bldLvl="0" animBg="1"/>
      <p:bldP spid="210" grpId="0" bldLvl="0" animBg="1"/>
      <p:bldP spid="211" grpId="0" bldLvl="0" animBg="1"/>
      <p:bldP spid="212" grpId="0" bldLvl="0" animBg="1"/>
      <p:bldP spid="213" grpId="0" bldLvl="0" animBg="1"/>
      <p:bldP spid="214" grpId="0" bldLvl="0" animBg="1"/>
      <p:bldP spid="215" grpId="0" bldLvl="0" animBg="1"/>
      <p:bldP spid="216" grpId="0" bldLvl="0" animBg="1"/>
      <p:bldP spid="217" grpId="0" bldLvl="0" animBg="1"/>
      <p:bldP spid="218" grpId="0" bldLvl="0" animBg="1"/>
      <p:bldP spid="219" grpId="0" bldLvl="0" animBg="1"/>
      <p:bldP spid="220" grpId="0" bldLvl="0" animBg="1"/>
      <p:bldP spid="230" grpId="0" bldLvl="0" animBg="1"/>
      <p:bldP spid="231" grpId="0" bldLvl="0" animBg="1"/>
      <p:bldP spid="232" grpId="0" bldLvl="0" animBg="1"/>
      <p:bldP spid="233" grpId="0" bldLvl="0" animBg="1"/>
      <p:bldP spid="234" grpId="0" bldLvl="0" animBg="1"/>
      <p:bldP spid="235" grpId="0" bldLvl="0" animBg="1"/>
      <p:bldP spid="236" grpId="0" bldLvl="0" animBg="1"/>
      <p:bldP spid="237" grpId="0" bldLvl="0" animBg="1"/>
      <p:bldP spid="238" grpId="0" bldLvl="0" animBg="1"/>
      <p:bldP spid="242" grpId="0" bldLvl="0" animBg="1"/>
      <p:bldP spid="243" grpId="0" bldLvl="0" animBg="1"/>
      <p:bldP spid="244" grpId="0" bldLvl="0" animBg="1"/>
      <p:bldP spid="245" grpId="0" bldLvl="0" animBg="1"/>
      <p:bldP spid="246" grpId="0" bldLvl="0" animBg="1"/>
      <p:bldP spid="247" grpId="0" bldLvl="0" animBg="1"/>
      <p:bldP spid="248" grpId="0" bldLvl="0" animBg="1"/>
      <p:bldP spid="249" grpId="0" bldLvl="0" animBg="1"/>
      <p:bldP spid="250" grpId="0" bldLvl="0" animBg="1"/>
      <p:bldP spid="251" grpId="0" bldLvl="0" animBg="1"/>
      <p:bldP spid="252" grpId="0" bldLvl="0" animBg="1"/>
      <p:bldP spid="253" grpId="0" bldLvl="0" animBg="1"/>
      <p:bldP spid="254" grpId="0" bldLvl="0" animBg="1"/>
      <p:bldP spid="255" grpId="0" bldLvl="0" animBg="1"/>
      <p:bldP spid="256" grpId="0" bldLvl="0" animBg="1"/>
      <p:bldP spid="257" grpId="0" bldLvl="0" animBg="1"/>
      <p:bldP spid="258" grpId="0" bldLvl="0" animBg="1"/>
      <p:bldP spid="259" grpId="0" bldLvl="0" animBg="1"/>
      <p:bldP spid="260" grpId="0" bldLvl="0" animBg="1"/>
      <p:bldP spid="261" grpId="0" bldLvl="0" animBg="1"/>
      <p:bldP spid="262" grpId="0" bldLvl="0" animBg="1"/>
      <p:bldP spid="263" grpId="0" bldLvl="0" animBg="1"/>
      <p:bldP spid="264" grpId="0" bldLvl="0" animBg="1"/>
      <p:bldP spid="265" grpId="0" bldLvl="0" animBg="1"/>
      <p:bldP spid="266" grpId="0" bldLvl="0" animBg="1"/>
      <p:bldP spid="267" grpId="0" bldLvl="0" animBg="1"/>
      <p:bldP spid="268" grpId="0" bldLvl="0" animBg="1"/>
      <p:bldP spid="269" grpId="0" bldLvl="0" animBg="1"/>
      <p:bldP spid="270" grpId="0" bldLvl="0" animBg="1"/>
      <p:bldP spid="271" grpId="0" bldLvl="0" animBg="1"/>
      <p:bldP spid="272" grpId="0" bldLvl="0" animBg="1"/>
      <p:bldP spid="273" grpId="0" bldLvl="0" animBg="1"/>
      <p:bldP spid="274" grpId="0" bldLvl="0" animBg="1"/>
      <p:bldP spid="275" grpId="0" bldLvl="0" animBg="1"/>
      <p:bldP spid="276" grpId="0" bldLvl="0" animBg="1"/>
      <p:bldP spid="277" grpId="0" bldLvl="0" animBg="1"/>
      <p:bldP spid="278" grpId="0" bldLvl="0" animBg="1"/>
      <p:bldP spid="279" grpId="0" bldLvl="0" animBg="1"/>
      <p:bldP spid="280" grpId="0" bldLvl="0" animBg="1"/>
      <p:bldP spid="281" grpId="0" bldLvl="0" animBg="1"/>
      <p:bldP spid="282" grpId="0" bldLvl="0" animBg="1"/>
      <p:bldP spid="283" grpId="0" bldLvl="0" animBg="1"/>
      <p:bldP spid="284" grpId="0" bldLvl="0" animBg="1"/>
      <p:bldP spid="285" grpId="0" bldLvl="0" animBg="1"/>
      <p:bldP spid="286" grpId="0" bldLvl="0" animBg="1"/>
      <p:bldP spid="287" grpId="0" bldLvl="0" animBg="1"/>
      <p:bldP spid="288" grpId="0" bldLvl="0" animBg="1"/>
      <p:bldP spid="307" grpId="0"/>
      <p:bldP spid="308" grpId="0"/>
      <p:bldP spid="309" grpId="0"/>
      <p:bldP spid="310" grpId="0"/>
      <p:bldP spid="311" grpId="0"/>
      <p:bldP spid="3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淘宝网Chenying0907出品 182"/>
          <p:cNvSpPr/>
          <p:nvPr/>
        </p:nvSpPr>
        <p:spPr>
          <a:xfrm>
            <a:off x="3003426" y="4227534"/>
            <a:ext cx="203125" cy="20312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7" name="淘宝网Chenying0907出品 186"/>
          <p:cNvSpPr/>
          <p:nvPr/>
        </p:nvSpPr>
        <p:spPr>
          <a:xfrm>
            <a:off x="2546395" y="4394690"/>
            <a:ext cx="399903" cy="35758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8" name="淘宝网Chenying0907出品 187"/>
          <p:cNvSpPr/>
          <p:nvPr/>
        </p:nvSpPr>
        <p:spPr>
          <a:xfrm>
            <a:off x="2000498" y="4329097"/>
            <a:ext cx="332194" cy="336426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0" name="淘宝网Chenying0907出品 189"/>
          <p:cNvSpPr/>
          <p:nvPr/>
        </p:nvSpPr>
        <p:spPr>
          <a:xfrm>
            <a:off x="4154466" y="4100581"/>
            <a:ext cx="243327" cy="245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1" name="淘宝网Chenying0907出品 190"/>
          <p:cNvSpPr/>
          <p:nvPr/>
        </p:nvSpPr>
        <p:spPr>
          <a:xfrm>
            <a:off x="2000498" y="4026526"/>
            <a:ext cx="177734" cy="175619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5" name="淘宝网Chenying0907出品 194"/>
          <p:cNvSpPr/>
          <p:nvPr/>
        </p:nvSpPr>
        <p:spPr>
          <a:xfrm>
            <a:off x="3284838" y="4329097"/>
            <a:ext cx="361817" cy="353353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6" name="淘宝网Chenying0907出品 195"/>
          <p:cNvSpPr/>
          <p:nvPr/>
        </p:nvSpPr>
        <p:spPr>
          <a:xfrm>
            <a:off x="3327155" y="4879226"/>
            <a:ext cx="275065" cy="272950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7" name="淘宝网Chenying0907出品 226"/>
          <p:cNvSpPr/>
          <p:nvPr/>
        </p:nvSpPr>
        <p:spPr>
          <a:xfrm>
            <a:off x="2768562" y="4877111"/>
            <a:ext cx="281413" cy="270833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3" name="淘宝网Chenying0907出品 62"/>
          <p:cNvSpPr/>
          <p:nvPr/>
        </p:nvSpPr>
        <p:spPr>
          <a:xfrm>
            <a:off x="3851894" y="4405268"/>
            <a:ext cx="332194" cy="336426"/>
          </a:xfrm>
          <a:prstGeom prst="ellipse">
            <a:avLst/>
          </a:prstGeom>
          <a:solidFill>
            <a:srgbClr val="01ACBE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34" name="淘宝网Chenying0907出品 177"/>
          <p:cNvGrpSpPr/>
          <p:nvPr/>
        </p:nvGrpSpPr>
        <p:grpSpPr>
          <a:xfrm>
            <a:off x="2127450" y="1817544"/>
            <a:ext cx="2206865" cy="2198402"/>
            <a:chOff x="3881858" y="5509627"/>
            <a:chExt cx="1016511" cy="1016511"/>
          </a:xfrm>
        </p:grpSpPr>
        <p:sp>
          <p:nvSpPr>
            <p:cNvPr id="179" name="淘宝网Chenying0907出品 178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0" name="淘宝网Chenying0907出品 179"/>
            <p:cNvSpPr/>
            <p:nvPr/>
          </p:nvSpPr>
          <p:spPr>
            <a:xfrm>
              <a:off x="4034870" y="5662250"/>
              <a:ext cx="710486" cy="711264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52" name="淘宝网Chenying0907出品 22"/>
            <p:cNvSpPr txBox="1"/>
            <p:nvPr/>
          </p:nvSpPr>
          <p:spPr>
            <a:xfrm>
              <a:off x="4079584" y="5771437"/>
              <a:ext cx="596725" cy="4404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73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en-US" altLang="zh-CN" sz="373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</a:t>
              </a:r>
              <a:endPara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36" name="淘宝网Chenying0907出品 78"/>
          <p:cNvGrpSpPr/>
          <p:nvPr/>
        </p:nvGrpSpPr>
        <p:grpSpPr>
          <a:xfrm>
            <a:off x="6631940" y="2250440"/>
            <a:ext cx="3065145" cy="603885"/>
            <a:chOff x="6977188" y="1875577"/>
            <a:chExt cx="4158578" cy="1025344"/>
          </a:xfrm>
        </p:grpSpPr>
        <p:sp>
          <p:nvSpPr>
            <p:cNvPr id="4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39" name="淘宝网Chenying0907出品 23"/>
            <p:cNvSpPr txBox="1"/>
            <p:nvPr/>
          </p:nvSpPr>
          <p:spPr>
            <a:xfrm>
              <a:off x="7635316" y="1875577"/>
              <a:ext cx="3210478" cy="969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服务支持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137" name="淘宝网Chenying0907出品 82"/>
          <p:cNvGrpSpPr/>
          <p:nvPr/>
        </p:nvGrpSpPr>
        <p:grpSpPr>
          <a:xfrm>
            <a:off x="6369795" y="2242833"/>
            <a:ext cx="753254" cy="662272"/>
            <a:chOff x="3391804" y="931024"/>
            <a:chExt cx="565458" cy="496091"/>
          </a:xfrm>
        </p:grpSpPr>
        <p:grpSp>
          <p:nvGrpSpPr>
            <p:cNvPr id="5225" name="淘宝网Chenying0907出品 83"/>
            <p:cNvGrpSpPr/>
            <p:nvPr/>
          </p:nvGrpSpPr>
          <p:grpSpPr>
            <a:xfrm rot="-5400000">
              <a:off x="3426487" y="896340"/>
              <a:ext cx="496091" cy="565458"/>
              <a:chOff x="8439634" y="3544648"/>
              <a:chExt cx="1611146" cy="1817848"/>
            </a:xfrm>
          </p:grpSpPr>
          <p:sp>
            <p:nvSpPr>
              <p:cNvPr id="30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5226" name="TextBox 174"/>
            <p:cNvSpPr txBox="1"/>
            <p:nvPr/>
          </p:nvSpPr>
          <p:spPr>
            <a:xfrm>
              <a:off x="3481218" y="989258"/>
              <a:ext cx="399330" cy="344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淘宝网Chenying0907出品 226"/>
          <p:cNvSpPr/>
          <p:nvPr/>
        </p:nvSpPr>
        <p:spPr>
          <a:xfrm>
            <a:off x="1731780" y="3882646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淘宝网Chenying0907出品 226"/>
          <p:cNvSpPr/>
          <p:nvPr/>
        </p:nvSpPr>
        <p:spPr>
          <a:xfrm>
            <a:off x="4471849" y="3975745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3"/>
          <p:cNvSpPr/>
          <p:nvPr/>
        </p:nvSpPr>
        <p:spPr>
          <a:xfrm>
            <a:off x="5108471" y="460622"/>
            <a:ext cx="1911985" cy="49911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</a:bodyPr>
          <a:lstStyle/>
          <a:p>
            <a:pPr algn="ctr"/>
            <a:r>
              <a:rPr lang="en-US" altLang="zh-CN" sz="266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4. </a:t>
            </a:r>
            <a:r>
              <a:rPr lang="zh-CN" sz="266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服务支持</a:t>
            </a:r>
            <a:endParaRPr lang="zh-CN" sz="266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Freeform 473"/>
          <p:cNvSpPr>
            <a:spLocks noEditPoints="1"/>
          </p:cNvSpPr>
          <p:nvPr/>
        </p:nvSpPr>
        <p:spPr bwMode="auto">
          <a:xfrm>
            <a:off x="5855913" y="3136609"/>
            <a:ext cx="310338" cy="310338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8174" y="2996146"/>
            <a:ext cx="220166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方案规划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473"/>
          <p:cNvSpPr>
            <a:spLocks noEditPoints="1"/>
          </p:cNvSpPr>
          <p:nvPr/>
        </p:nvSpPr>
        <p:spPr bwMode="auto">
          <a:xfrm>
            <a:off x="5855913" y="4980216"/>
            <a:ext cx="310338" cy="310338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473"/>
          <p:cNvSpPr>
            <a:spLocks noEditPoints="1"/>
          </p:cNvSpPr>
          <p:nvPr/>
        </p:nvSpPr>
        <p:spPr bwMode="auto">
          <a:xfrm>
            <a:off x="8924687" y="3164037"/>
            <a:ext cx="310338" cy="310338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948" y="3023574"/>
            <a:ext cx="220166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方案实施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473"/>
          <p:cNvSpPr>
            <a:spLocks noEditPoints="1"/>
          </p:cNvSpPr>
          <p:nvPr/>
        </p:nvSpPr>
        <p:spPr bwMode="auto">
          <a:xfrm>
            <a:off x="8924687" y="4972144"/>
            <a:ext cx="310338" cy="310338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rgbClr val="F6A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948" y="4808821"/>
            <a:ext cx="220166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师资培训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88661" y="1761069"/>
            <a:ext cx="4223282" cy="4223281"/>
            <a:chOff x="1720321" y="1830388"/>
            <a:chExt cx="3908426" cy="3908425"/>
          </a:xfrm>
        </p:grpSpPr>
        <p:sp>
          <p:nvSpPr>
            <p:cNvPr id="16" name="Freeform 217"/>
            <p:cNvSpPr/>
            <p:nvPr/>
          </p:nvSpPr>
          <p:spPr bwMode="auto">
            <a:xfrm>
              <a:off x="1723496" y="2459038"/>
              <a:ext cx="1274763" cy="1179513"/>
            </a:xfrm>
            <a:custGeom>
              <a:avLst/>
              <a:gdLst>
                <a:gd name="T0" fmla="*/ 330 w 404"/>
                <a:gd name="T1" fmla="*/ 374 h 374"/>
                <a:gd name="T2" fmla="*/ 331 w 404"/>
                <a:gd name="T3" fmla="*/ 366 h 374"/>
                <a:gd name="T4" fmla="*/ 340 w 404"/>
                <a:gd name="T5" fmla="*/ 320 h 374"/>
                <a:gd name="T6" fmla="*/ 347 w 404"/>
                <a:gd name="T7" fmla="*/ 328 h 374"/>
                <a:gd name="T8" fmla="*/ 355 w 404"/>
                <a:gd name="T9" fmla="*/ 335 h 374"/>
                <a:gd name="T10" fmla="*/ 359 w 404"/>
                <a:gd name="T11" fmla="*/ 337 h 374"/>
                <a:gd name="T12" fmla="*/ 382 w 404"/>
                <a:gd name="T13" fmla="*/ 337 h 374"/>
                <a:gd name="T14" fmla="*/ 387 w 404"/>
                <a:gd name="T15" fmla="*/ 334 h 374"/>
                <a:gd name="T16" fmla="*/ 399 w 404"/>
                <a:gd name="T17" fmla="*/ 320 h 374"/>
                <a:gd name="T18" fmla="*/ 399 w 404"/>
                <a:gd name="T19" fmla="*/ 320 h 374"/>
                <a:gd name="T20" fmla="*/ 390 w 404"/>
                <a:gd name="T21" fmla="*/ 285 h 374"/>
                <a:gd name="T22" fmla="*/ 387 w 404"/>
                <a:gd name="T23" fmla="*/ 283 h 374"/>
                <a:gd name="T24" fmla="*/ 382 w 404"/>
                <a:gd name="T25" fmla="*/ 280 h 374"/>
                <a:gd name="T26" fmla="*/ 377 w 404"/>
                <a:gd name="T27" fmla="*/ 279 h 374"/>
                <a:gd name="T28" fmla="*/ 372 w 404"/>
                <a:gd name="T29" fmla="*/ 278 h 374"/>
                <a:gd name="T30" fmla="*/ 368 w 404"/>
                <a:gd name="T31" fmla="*/ 278 h 374"/>
                <a:gd name="T32" fmla="*/ 357 w 404"/>
                <a:gd name="T33" fmla="*/ 279 h 374"/>
                <a:gd name="T34" fmla="*/ 383 w 404"/>
                <a:gd name="T35" fmla="*/ 240 h 374"/>
                <a:gd name="T36" fmla="*/ 388 w 404"/>
                <a:gd name="T37" fmla="*/ 234 h 374"/>
                <a:gd name="T38" fmla="*/ 155 w 404"/>
                <a:gd name="T39" fmla="*/ 0 h 374"/>
                <a:gd name="T40" fmla="*/ 149 w 404"/>
                <a:gd name="T41" fmla="*/ 6 h 374"/>
                <a:gd name="T42" fmla="*/ 0 w 404"/>
                <a:gd name="T43" fmla="*/ 366 h 374"/>
                <a:gd name="T44" fmla="*/ 0 w 404"/>
                <a:gd name="T45" fmla="*/ 374 h 374"/>
                <a:gd name="T46" fmla="*/ 330 w 404"/>
                <a:gd name="T4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4" h="374">
                  <a:moveTo>
                    <a:pt x="330" y="374"/>
                  </a:moveTo>
                  <a:cubicBezTo>
                    <a:pt x="331" y="371"/>
                    <a:pt x="331" y="369"/>
                    <a:pt x="331" y="366"/>
                  </a:cubicBezTo>
                  <a:cubicBezTo>
                    <a:pt x="332" y="351"/>
                    <a:pt x="335" y="335"/>
                    <a:pt x="340" y="320"/>
                  </a:cubicBezTo>
                  <a:cubicBezTo>
                    <a:pt x="347" y="328"/>
                    <a:pt x="347" y="328"/>
                    <a:pt x="347" y="328"/>
                  </a:cubicBezTo>
                  <a:cubicBezTo>
                    <a:pt x="349" y="331"/>
                    <a:pt x="352" y="333"/>
                    <a:pt x="355" y="335"/>
                  </a:cubicBezTo>
                  <a:cubicBezTo>
                    <a:pt x="356" y="336"/>
                    <a:pt x="358" y="336"/>
                    <a:pt x="359" y="337"/>
                  </a:cubicBezTo>
                  <a:cubicBezTo>
                    <a:pt x="366" y="340"/>
                    <a:pt x="375" y="340"/>
                    <a:pt x="382" y="337"/>
                  </a:cubicBezTo>
                  <a:cubicBezTo>
                    <a:pt x="384" y="336"/>
                    <a:pt x="386" y="335"/>
                    <a:pt x="387" y="334"/>
                  </a:cubicBezTo>
                  <a:cubicBezTo>
                    <a:pt x="392" y="330"/>
                    <a:pt x="396" y="326"/>
                    <a:pt x="399" y="320"/>
                  </a:cubicBezTo>
                  <a:cubicBezTo>
                    <a:pt x="399" y="320"/>
                    <a:pt x="399" y="320"/>
                    <a:pt x="399" y="320"/>
                  </a:cubicBezTo>
                  <a:cubicBezTo>
                    <a:pt x="404" y="308"/>
                    <a:pt x="400" y="294"/>
                    <a:pt x="390" y="285"/>
                  </a:cubicBezTo>
                  <a:cubicBezTo>
                    <a:pt x="389" y="284"/>
                    <a:pt x="388" y="284"/>
                    <a:pt x="387" y="283"/>
                  </a:cubicBezTo>
                  <a:cubicBezTo>
                    <a:pt x="386" y="282"/>
                    <a:pt x="384" y="281"/>
                    <a:pt x="382" y="280"/>
                  </a:cubicBezTo>
                  <a:cubicBezTo>
                    <a:pt x="380" y="280"/>
                    <a:pt x="379" y="279"/>
                    <a:pt x="377" y="279"/>
                  </a:cubicBezTo>
                  <a:cubicBezTo>
                    <a:pt x="376" y="278"/>
                    <a:pt x="374" y="278"/>
                    <a:pt x="372" y="278"/>
                  </a:cubicBezTo>
                  <a:cubicBezTo>
                    <a:pt x="371" y="278"/>
                    <a:pt x="369" y="278"/>
                    <a:pt x="368" y="278"/>
                  </a:cubicBezTo>
                  <a:cubicBezTo>
                    <a:pt x="357" y="279"/>
                    <a:pt x="357" y="279"/>
                    <a:pt x="357" y="279"/>
                  </a:cubicBezTo>
                  <a:cubicBezTo>
                    <a:pt x="364" y="265"/>
                    <a:pt x="373" y="252"/>
                    <a:pt x="383" y="240"/>
                  </a:cubicBezTo>
                  <a:cubicBezTo>
                    <a:pt x="385" y="238"/>
                    <a:pt x="387" y="236"/>
                    <a:pt x="388" y="234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3" y="2"/>
                    <a:pt x="151" y="4"/>
                    <a:pt x="149" y="6"/>
                  </a:cubicBezTo>
                  <a:cubicBezTo>
                    <a:pt x="61" y="101"/>
                    <a:pt x="5" y="227"/>
                    <a:pt x="0" y="366"/>
                  </a:cubicBezTo>
                  <a:cubicBezTo>
                    <a:pt x="0" y="369"/>
                    <a:pt x="0" y="371"/>
                    <a:pt x="0" y="374"/>
                  </a:cubicBezTo>
                  <a:lnTo>
                    <a:pt x="330" y="3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218"/>
            <p:cNvSpPr/>
            <p:nvPr/>
          </p:nvSpPr>
          <p:spPr bwMode="auto">
            <a:xfrm>
              <a:off x="1720321" y="3895726"/>
              <a:ext cx="1268413" cy="1179513"/>
            </a:xfrm>
            <a:custGeom>
              <a:avLst/>
              <a:gdLst>
                <a:gd name="T0" fmla="*/ 389 w 402"/>
                <a:gd name="T1" fmla="*/ 140 h 374"/>
                <a:gd name="T2" fmla="*/ 384 w 402"/>
                <a:gd name="T3" fmla="*/ 134 h 374"/>
                <a:gd name="T4" fmla="*/ 357 w 402"/>
                <a:gd name="T5" fmla="*/ 95 h 374"/>
                <a:gd name="T6" fmla="*/ 368 w 402"/>
                <a:gd name="T7" fmla="*/ 96 h 374"/>
                <a:gd name="T8" fmla="*/ 379 w 402"/>
                <a:gd name="T9" fmla="*/ 95 h 374"/>
                <a:gd name="T10" fmla="*/ 382 w 402"/>
                <a:gd name="T11" fmla="*/ 94 h 374"/>
                <a:gd name="T12" fmla="*/ 399 w 402"/>
                <a:gd name="T13" fmla="*/ 77 h 374"/>
                <a:gd name="T14" fmla="*/ 401 w 402"/>
                <a:gd name="T15" fmla="*/ 72 h 374"/>
                <a:gd name="T16" fmla="*/ 399 w 402"/>
                <a:gd name="T17" fmla="*/ 54 h 374"/>
                <a:gd name="T18" fmla="*/ 399 w 402"/>
                <a:gd name="T19" fmla="*/ 54 h 374"/>
                <a:gd name="T20" fmla="*/ 368 w 402"/>
                <a:gd name="T21" fmla="*/ 35 h 374"/>
                <a:gd name="T22" fmla="*/ 365 w 402"/>
                <a:gd name="T23" fmla="*/ 36 h 374"/>
                <a:gd name="T24" fmla="*/ 359 w 402"/>
                <a:gd name="T25" fmla="*/ 38 h 374"/>
                <a:gd name="T26" fmla="*/ 355 w 402"/>
                <a:gd name="T27" fmla="*/ 40 h 374"/>
                <a:gd name="T28" fmla="*/ 350 w 402"/>
                <a:gd name="T29" fmla="*/ 43 h 374"/>
                <a:gd name="T30" fmla="*/ 347 w 402"/>
                <a:gd name="T31" fmla="*/ 46 h 374"/>
                <a:gd name="T32" fmla="*/ 340 w 402"/>
                <a:gd name="T33" fmla="*/ 54 h 374"/>
                <a:gd name="T34" fmla="*/ 331 w 402"/>
                <a:gd name="T35" fmla="*/ 8 h 374"/>
                <a:gd name="T36" fmla="*/ 331 w 402"/>
                <a:gd name="T37" fmla="*/ 0 h 374"/>
                <a:gd name="T38" fmla="*/ 0 w 402"/>
                <a:gd name="T39" fmla="*/ 0 h 374"/>
                <a:gd name="T40" fmla="*/ 0 w 402"/>
                <a:gd name="T41" fmla="*/ 8 h 374"/>
                <a:gd name="T42" fmla="*/ 150 w 402"/>
                <a:gd name="T43" fmla="*/ 368 h 374"/>
                <a:gd name="T44" fmla="*/ 155 w 402"/>
                <a:gd name="T45" fmla="*/ 374 h 374"/>
                <a:gd name="T46" fmla="*/ 389 w 402"/>
                <a:gd name="T47" fmla="*/ 1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2" h="374">
                  <a:moveTo>
                    <a:pt x="389" y="140"/>
                  </a:moveTo>
                  <a:cubicBezTo>
                    <a:pt x="387" y="138"/>
                    <a:pt x="385" y="136"/>
                    <a:pt x="384" y="134"/>
                  </a:cubicBezTo>
                  <a:cubicBezTo>
                    <a:pt x="374" y="122"/>
                    <a:pt x="365" y="109"/>
                    <a:pt x="357" y="95"/>
                  </a:cubicBezTo>
                  <a:cubicBezTo>
                    <a:pt x="368" y="96"/>
                    <a:pt x="368" y="96"/>
                    <a:pt x="368" y="96"/>
                  </a:cubicBezTo>
                  <a:cubicBezTo>
                    <a:pt x="372" y="96"/>
                    <a:pt x="375" y="96"/>
                    <a:pt x="379" y="95"/>
                  </a:cubicBezTo>
                  <a:cubicBezTo>
                    <a:pt x="380" y="95"/>
                    <a:pt x="381" y="94"/>
                    <a:pt x="382" y="94"/>
                  </a:cubicBezTo>
                  <a:cubicBezTo>
                    <a:pt x="390" y="91"/>
                    <a:pt x="396" y="85"/>
                    <a:pt x="399" y="77"/>
                  </a:cubicBezTo>
                  <a:cubicBezTo>
                    <a:pt x="400" y="76"/>
                    <a:pt x="400" y="74"/>
                    <a:pt x="401" y="72"/>
                  </a:cubicBezTo>
                  <a:cubicBezTo>
                    <a:pt x="402" y="66"/>
                    <a:pt x="401" y="60"/>
                    <a:pt x="399" y="54"/>
                  </a:cubicBezTo>
                  <a:cubicBezTo>
                    <a:pt x="399" y="54"/>
                    <a:pt x="399" y="54"/>
                    <a:pt x="399" y="54"/>
                  </a:cubicBezTo>
                  <a:cubicBezTo>
                    <a:pt x="394" y="42"/>
                    <a:pt x="381" y="34"/>
                    <a:pt x="368" y="35"/>
                  </a:cubicBezTo>
                  <a:cubicBezTo>
                    <a:pt x="367" y="35"/>
                    <a:pt x="366" y="36"/>
                    <a:pt x="365" y="36"/>
                  </a:cubicBezTo>
                  <a:cubicBezTo>
                    <a:pt x="363" y="36"/>
                    <a:pt x="361" y="37"/>
                    <a:pt x="359" y="38"/>
                  </a:cubicBezTo>
                  <a:cubicBezTo>
                    <a:pt x="357" y="38"/>
                    <a:pt x="356" y="39"/>
                    <a:pt x="355" y="40"/>
                  </a:cubicBezTo>
                  <a:cubicBezTo>
                    <a:pt x="353" y="41"/>
                    <a:pt x="352" y="42"/>
                    <a:pt x="350" y="43"/>
                  </a:cubicBezTo>
                  <a:cubicBezTo>
                    <a:pt x="349" y="44"/>
                    <a:pt x="348" y="45"/>
                    <a:pt x="347" y="46"/>
                  </a:cubicBezTo>
                  <a:cubicBezTo>
                    <a:pt x="340" y="54"/>
                    <a:pt x="340" y="54"/>
                    <a:pt x="340" y="54"/>
                  </a:cubicBezTo>
                  <a:cubicBezTo>
                    <a:pt x="336" y="39"/>
                    <a:pt x="333" y="24"/>
                    <a:pt x="331" y="8"/>
                  </a:cubicBezTo>
                  <a:cubicBezTo>
                    <a:pt x="331" y="5"/>
                    <a:pt x="331" y="3"/>
                    <a:pt x="3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5" y="138"/>
                    <a:pt x="55" y="267"/>
                    <a:pt x="150" y="368"/>
                  </a:cubicBezTo>
                  <a:cubicBezTo>
                    <a:pt x="151" y="370"/>
                    <a:pt x="153" y="372"/>
                    <a:pt x="155" y="374"/>
                  </a:cubicBezTo>
                  <a:lnTo>
                    <a:pt x="38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219"/>
            <p:cNvSpPr/>
            <p:nvPr/>
          </p:nvSpPr>
          <p:spPr bwMode="auto">
            <a:xfrm>
              <a:off x="2371196" y="4465638"/>
              <a:ext cx="1179513" cy="1273175"/>
            </a:xfrm>
            <a:custGeom>
              <a:avLst/>
              <a:gdLst>
                <a:gd name="T0" fmla="*/ 373 w 374"/>
                <a:gd name="T1" fmla="*/ 73 h 403"/>
                <a:gd name="T2" fmla="*/ 366 w 374"/>
                <a:gd name="T3" fmla="*/ 72 h 403"/>
                <a:gd name="T4" fmla="*/ 319 w 374"/>
                <a:gd name="T5" fmla="*/ 63 h 403"/>
                <a:gd name="T6" fmla="*/ 327 w 374"/>
                <a:gd name="T7" fmla="*/ 56 h 403"/>
                <a:gd name="T8" fmla="*/ 335 w 374"/>
                <a:gd name="T9" fmla="*/ 48 h 403"/>
                <a:gd name="T10" fmla="*/ 336 w 374"/>
                <a:gd name="T11" fmla="*/ 44 h 403"/>
                <a:gd name="T12" fmla="*/ 336 w 374"/>
                <a:gd name="T13" fmla="*/ 21 h 403"/>
                <a:gd name="T14" fmla="*/ 333 w 374"/>
                <a:gd name="T15" fmla="*/ 16 h 403"/>
                <a:gd name="T16" fmla="*/ 320 w 374"/>
                <a:gd name="T17" fmla="*/ 5 h 403"/>
                <a:gd name="T18" fmla="*/ 320 w 374"/>
                <a:gd name="T19" fmla="*/ 5 h 403"/>
                <a:gd name="T20" fmla="*/ 285 w 374"/>
                <a:gd name="T21" fmla="*/ 13 h 403"/>
                <a:gd name="T22" fmla="*/ 283 w 374"/>
                <a:gd name="T23" fmla="*/ 16 h 403"/>
                <a:gd name="T24" fmla="*/ 280 w 374"/>
                <a:gd name="T25" fmla="*/ 21 h 403"/>
                <a:gd name="T26" fmla="*/ 278 w 374"/>
                <a:gd name="T27" fmla="*/ 26 h 403"/>
                <a:gd name="T28" fmla="*/ 278 w 374"/>
                <a:gd name="T29" fmla="*/ 31 h 403"/>
                <a:gd name="T30" fmla="*/ 278 w 374"/>
                <a:gd name="T31" fmla="*/ 36 h 403"/>
                <a:gd name="T32" fmla="*/ 279 w 374"/>
                <a:gd name="T33" fmla="*/ 46 h 403"/>
                <a:gd name="T34" fmla="*/ 239 w 374"/>
                <a:gd name="T35" fmla="*/ 20 h 403"/>
                <a:gd name="T36" fmla="*/ 233 w 374"/>
                <a:gd name="T37" fmla="*/ 15 h 403"/>
                <a:gd name="T38" fmla="*/ 0 w 374"/>
                <a:gd name="T39" fmla="*/ 249 h 403"/>
                <a:gd name="T40" fmla="*/ 5 w 374"/>
                <a:gd name="T41" fmla="*/ 254 h 403"/>
                <a:gd name="T42" fmla="*/ 366 w 374"/>
                <a:gd name="T43" fmla="*/ 403 h 403"/>
                <a:gd name="T44" fmla="*/ 374 w 374"/>
                <a:gd name="T45" fmla="*/ 403 h 403"/>
                <a:gd name="T46" fmla="*/ 373 w 374"/>
                <a:gd name="T47" fmla="*/ 7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4" h="403">
                  <a:moveTo>
                    <a:pt x="373" y="73"/>
                  </a:moveTo>
                  <a:cubicBezTo>
                    <a:pt x="371" y="72"/>
                    <a:pt x="368" y="72"/>
                    <a:pt x="366" y="72"/>
                  </a:cubicBezTo>
                  <a:cubicBezTo>
                    <a:pt x="350" y="71"/>
                    <a:pt x="335" y="68"/>
                    <a:pt x="319" y="63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30" y="54"/>
                    <a:pt x="333" y="51"/>
                    <a:pt x="335" y="48"/>
                  </a:cubicBezTo>
                  <a:cubicBezTo>
                    <a:pt x="335" y="47"/>
                    <a:pt x="336" y="46"/>
                    <a:pt x="336" y="44"/>
                  </a:cubicBezTo>
                  <a:cubicBezTo>
                    <a:pt x="339" y="37"/>
                    <a:pt x="339" y="29"/>
                    <a:pt x="336" y="21"/>
                  </a:cubicBezTo>
                  <a:cubicBezTo>
                    <a:pt x="335" y="19"/>
                    <a:pt x="334" y="17"/>
                    <a:pt x="333" y="16"/>
                  </a:cubicBezTo>
                  <a:cubicBezTo>
                    <a:pt x="330" y="11"/>
                    <a:pt x="325" y="7"/>
                    <a:pt x="320" y="5"/>
                  </a:cubicBezTo>
                  <a:cubicBezTo>
                    <a:pt x="320" y="5"/>
                    <a:pt x="320" y="5"/>
                    <a:pt x="320" y="5"/>
                  </a:cubicBezTo>
                  <a:cubicBezTo>
                    <a:pt x="307" y="0"/>
                    <a:pt x="293" y="3"/>
                    <a:pt x="285" y="13"/>
                  </a:cubicBezTo>
                  <a:cubicBezTo>
                    <a:pt x="284" y="14"/>
                    <a:pt x="283" y="15"/>
                    <a:pt x="283" y="16"/>
                  </a:cubicBezTo>
                  <a:cubicBezTo>
                    <a:pt x="282" y="17"/>
                    <a:pt x="281" y="19"/>
                    <a:pt x="280" y="21"/>
                  </a:cubicBezTo>
                  <a:cubicBezTo>
                    <a:pt x="279" y="23"/>
                    <a:pt x="279" y="24"/>
                    <a:pt x="278" y="26"/>
                  </a:cubicBezTo>
                  <a:cubicBezTo>
                    <a:pt x="278" y="28"/>
                    <a:pt x="278" y="29"/>
                    <a:pt x="278" y="31"/>
                  </a:cubicBezTo>
                  <a:cubicBezTo>
                    <a:pt x="277" y="32"/>
                    <a:pt x="277" y="34"/>
                    <a:pt x="278" y="3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64" y="39"/>
                    <a:pt x="251" y="30"/>
                    <a:pt x="239" y="20"/>
                  </a:cubicBezTo>
                  <a:cubicBezTo>
                    <a:pt x="237" y="18"/>
                    <a:pt x="235" y="17"/>
                    <a:pt x="233" y="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2" y="251"/>
                    <a:pt x="4" y="252"/>
                    <a:pt x="5" y="254"/>
                  </a:cubicBezTo>
                  <a:cubicBezTo>
                    <a:pt x="101" y="343"/>
                    <a:pt x="227" y="398"/>
                    <a:pt x="366" y="403"/>
                  </a:cubicBezTo>
                  <a:cubicBezTo>
                    <a:pt x="369" y="403"/>
                    <a:pt x="371" y="403"/>
                    <a:pt x="374" y="403"/>
                  </a:cubicBezTo>
                  <a:lnTo>
                    <a:pt x="373" y="73"/>
                  </a:ln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220"/>
            <p:cNvSpPr/>
            <p:nvPr/>
          </p:nvSpPr>
          <p:spPr bwMode="auto">
            <a:xfrm>
              <a:off x="3795184" y="4465638"/>
              <a:ext cx="1185863" cy="1270000"/>
            </a:xfrm>
            <a:custGeom>
              <a:avLst/>
              <a:gdLst>
                <a:gd name="T0" fmla="*/ 139 w 376"/>
                <a:gd name="T1" fmla="*/ 12 h 402"/>
                <a:gd name="T2" fmla="*/ 133 w 376"/>
                <a:gd name="T3" fmla="*/ 17 h 402"/>
                <a:gd name="T4" fmla="*/ 94 w 376"/>
                <a:gd name="T5" fmla="*/ 44 h 402"/>
                <a:gd name="T6" fmla="*/ 95 w 376"/>
                <a:gd name="T7" fmla="*/ 33 h 402"/>
                <a:gd name="T8" fmla="*/ 94 w 376"/>
                <a:gd name="T9" fmla="*/ 22 h 402"/>
                <a:gd name="T10" fmla="*/ 92 w 376"/>
                <a:gd name="T11" fmla="*/ 19 h 402"/>
                <a:gd name="T12" fmla="*/ 76 w 376"/>
                <a:gd name="T13" fmla="*/ 2 h 402"/>
                <a:gd name="T14" fmla="*/ 70 w 376"/>
                <a:gd name="T15" fmla="*/ 1 h 402"/>
                <a:gd name="T16" fmla="*/ 52 w 376"/>
                <a:gd name="T17" fmla="*/ 3 h 402"/>
                <a:gd name="T18" fmla="*/ 52 w 376"/>
                <a:gd name="T19" fmla="*/ 3 h 402"/>
                <a:gd name="T20" fmla="*/ 34 w 376"/>
                <a:gd name="T21" fmla="*/ 34 h 402"/>
                <a:gd name="T22" fmla="*/ 35 w 376"/>
                <a:gd name="T23" fmla="*/ 37 h 402"/>
                <a:gd name="T24" fmla="*/ 36 w 376"/>
                <a:gd name="T25" fmla="*/ 43 h 402"/>
                <a:gd name="T26" fmla="*/ 39 w 376"/>
                <a:gd name="T27" fmla="*/ 47 h 402"/>
                <a:gd name="T28" fmla="*/ 42 w 376"/>
                <a:gd name="T29" fmla="*/ 51 h 402"/>
                <a:gd name="T30" fmla="*/ 45 w 376"/>
                <a:gd name="T31" fmla="*/ 55 h 402"/>
                <a:gd name="T32" fmla="*/ 54 w 376"/>
                <a:gd name="T33" fmla="*/ 61 h 402"/>
                <a:gd name="T34" fmla="*/ 7 w 376"/>
                <a:gd name="T35" fmla="*/ 71 h 402"/>
                <a:gd name="T36" fmla="*/ 0 w 376"/>
                <a:gd name="T37" fmla="*/ 72 h 402"/>
                <a:gd name="T38" fmla="*/ 4 w 376"/>
                <a:gd name="T39" fmla="*/ 402 h 402"/>
                <a:gd name="T40" fmla="*/ 12 w 376"/>
                <a:gd name="T41" fmla="*/ 402 h 402"/>
                <a:gd name="T42" fmla="*/ 370 w 376"/>
                <a:gd name="T43" fmla="*/ 248 h 402"/>
                <a:gd name="T44" fmla="*/ 376 w 376"/>
                <a:gd name="T45" fmla="*/ 242 h 402"/>
                <a:gd name="T46" fmla="*/ 139 w 376"/>
                <a:gd name="T47" fmla="*/ 1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6" h="402">
                  <a:moveTo>
                    <a:pt x="139" y="12"/>
                  </a:moveTo>
                  <a:cubicBezTo>
                    <a:pt x="137" y="13"/>
                    <a:pt x="135" y="15"/>
                    <a:pt x="133" y="17"/>
                  </a:cubicBezTo>
                  <a:cubicBezTo>
                    <a:pt x="121" y="27"/>
                    <a:pt x="108" y="36"/>
                    <a:pt x="94" y="44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5" y="29"/>
                    <a:pt x="95" y="26"/>
                    <a:pt x="94" y="22"/>
                  </a:cubicBezTo>
                  <a:cubicBezTo>
                    <a:pt x="93" y="21"/>
                    <a:pt x="93" y="20"/>
                    <a:pt x="92" y="19"/>
                  </a:cubicBezTo>
                  <a:cubicBezTo>
                    <a:pt x="89" y="11"/>
                    <a:pt x="83" y="5"/>
                    <a:pt x="76" y="2"/>
                  </a:cubicBezTo>
                  <a:cubicBezTo>
                    <a:pt x="74" y="2"/>
                    <a:pt x="72" y="1"/>
                    <a:pt x="70" y="1"/>
                  </a:cubicBezTo>
                  <a:cubicBezTo>
                    <a:pt x="64" y="0"/>
                    <a:pt x="58" y="0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0" y="8"/>
                    <a:pt x="33" y="20"/>
                    <a:pt x="34" y="34"/>
                  </a:cubicBezTo>
                  <a:cubicBezTo>
                    <a:pt x="34" y="35"/>
                    <a:pt x="34" y="36"/>
                    <a:pt x="35" y="37"/>
                  </a:cubicBezTo>
                  <a:cubicBezTo>
                    <a:pt x="35" y="39"/>
                    <a:pt x="36" y="41"/>
                    <a:pt x="36" y="43"/>
                  </a:cubicBezTo>
                  <a:cubicBezTo>
                    <a:pt x="37" y="44"/>
                    <a:pt x="38" y="46"/>
                    <a:pt x="39" y="47"/>
                  </a:cubicBezTo>
                  <a:cubicBezTo>
                    <a:pt x="40" y="49"/>
                    <a:pt x="41" y="50"/>
                    <a:pt x="42" y="51"/>
                  </a:cubicBezTo>
                  <a:cubicBezTo>
                    <a:pt x="43" y="52"/>
                    <a:pt x="44" y="54"/>
                    <a:pt x="45" y="55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38" y="66"/>
                    <a:pt x="23" y="69"/>
                    <a:pt x="7" y="71"/>
                  </a:cubicBezTo>
                  <a:cubicBezTo>
                    <a:pt x="5" y="71"/>
                    <a:pt x="2" y="71"/>
                    <a:pt x="0" y="72"/>
                  </a:cubicBezTo>
                  <a:cubicBezTo>
                    <a:pt x="4" y="402"/>
                    <a:pt x="4" y="402"/>
                    <a:pt x="4" y="402"/>
                  </a:cubicBezTo>
                  <a:cubicBezTo>
                    <a:pt x="7" y="402"/>
                    <a:pt x="9" y="402"/>
                    <a:pt x="12" y="402"/>
                  </a:cubicBezTo>
                  <a:cubicBezTo>
                    <a:pt x="142" y="395"/>
                    <a:pt x="270" y="344"/>
                    <a:pt x="370" y="248"/>
                  </a:cubicBezTo>
                  <a:cubicBezTo>
                    <a:pt x="372" y="246"/>
                    <a:pt x="374" y="244"/>
                    <a:pt x="376" y="242"/>
                  </a:cubicBezTo>
                  <a:lnTo>
                    <a:pt x="139" y="12"/>
                  </a:lnTo>
                  <a:close/>
                </a:path>
              </a:pathLst>
            </a:custGeom>
            <a:solidFill>
              <a:srgbClr val="F6AA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221"/>
            <p:cNvSpPr/>
            <p:nvPr/>
          </p:nvSpPr>
          <p:spPr bwMode="auto">
            <a:xfrm>
              <a:off x="4353984" y="3908426"/>
              <a:ext cx="1274763" cy="1176338"/>
            </a:xfrm>
            <a:custGeom>
              <a:avLst/>
              <a:gdLst>
                <a:gd name="T0" fmla="*/ 73 w 404"/>
                <a:gd name="T1" fmla="*/ 0 h 373"/>
                <a:gd name="T2" fmla="*/ 73 w 404"/>
                <a:gd name="T3" fmla="*/ 7 h 373"/>
                <a:gd name="T4" fmla="*/ 64 w 404"/>
                <a:gd name="T5" fmla="*/ 54 h 373"/>
                <a:gd name="T6" fmla="*/ 57 w 404"/>
                <a:gd name="T7" fmla="*/ 46 h 373"/>
                <a:gd name="T8" fmla="*/ 48 w 404"/>
                <a:gd name="T9" fmla="*/ 39 h 373"/>
                <a:gd name="T10" fmla="*/ 45 w 404"/>
                <a:gd name="T11" fmla="*/ 37 h 373"/>
                <a:gd name="T12" fmla="*/ 22 w 404"/>
                <a:gd name="T13" fmla="*/ 37 h 373"/>
                <a:gd name="T14" fmla="*/ 16 w 404"/>
                <a:gd name="T15" fmla="*/ 40 h 373"/>
                <a:gd name="T16" fmla="*/ 5 w 404"/>
                <a:gd name="T17" fmla="*/ 53 h 373"/>
                <a:gd name="T18" fmla="*/ 5 w 404"/>
                <a:gd name="T19" fmla="*/ 53 h 373"/>
                <a:gd name="T20" fmla="*/ 14 w 404"/>
                <a:gd name="T21" fmla="*/ 88 h 373"/>
                <a:gd name="T22" fmla="*/ 16 w 404"/>
                <a:gd name="T23" fmla="*/ 90 h 373"/>
                <a:gd name="T24" fmla="*/ 22 w 404"/>
                <a:gd name="T25" fmla="*/ 93 h 373"/>
                <a:gd name="T26" fmla="*/ 27 w 404"/>
                <a:gd name="T27" fmla="*/ 95 h 373"/>
                <a:gd name="T28" fmla="*/ 32 w 404"/>
                <a:gd name="T29" fmla="*/ 96 h 373"/>
                <a:gd name="T30" fmla="*/ 36 w 404"/>
                <a:gd name="T31" fmla="*/ 95 h 373"/>
                <a:gd name="T32" fmla="*/ 47 w 404"/>
                <a:gd name="T33" fmla="*/ 95 h 373"/>
                <a:gd name="T34" fmla="*/ 20 w 404"/>
                <a:gd name="T35" fmla="*/ 134 h 373"/>
                <a:gd name="T36" fmla="*/ 15 w 404"/>
                <a:gd name="T37" fmla="*/ 140 h 373"/>
                <a:gd name="T38" fmla="*/ 249 w 404"/>
                <a:gd name="T39" fmla="*/ 373 h 373"/>
                <a:gd name="T40" fmla="*/ 254 w 404"/>
                <a:gd name="T41" fmla="*/ 368 h 373"/>
                <a:gd name="T42" fmla="*/ 404 w 404"/>
                <a:gd name="T43" fmla="*/ 7 h 373"/>
                <a:gd name="T44" fmla="*/ 404 w 404"/>
                <a:gd name="T45" fmla="*/ 0 h 373"/>
                <a:gd name="T46" fmla="*/ 73 w 404"/>
                <a:gd name="T4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4" h="373">
                  <a:moveTo>
                    <a:pt x="73" y="0"/>
                  </a:moveTo>
                  <a:cubicBezTo>
                    <a:pt x="73" y="2"/>
                    <a:pt x="73" y="5"/>
                    <a:pt x="73" y="7"/>
                  </a:cubicBezTo>
                  <a:cubicBezTo>
                    <a:pt x="71" y="23"/>
                    <a:pt x="68" y="38"/>
                    <a:pt x="64" y="54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4" y="43"/>
                    <a:pt x="52" y="40"/>
                    <a:pt x="48" y="39"/>
                  </a:cubicBezTo>
                  <a:cubicBezTo>
                    <a:pt x="47" y="38"/>
                    <a:pt x="46" y="37"/>
                    <a:pt x="45" y="37"/>
                  </a:cubicBezTo>
                  <a:cubicBezTo>
                    <a:pt x="38" y="34"/>
                    <a:pt x="29" y="34"/>
                    <a:pt x="22" y="37"/>
                  </a:cubicBezTo>
                  <a:cubicBezTo>
                    <a:pt x="20" y="38"/>
                    <a:pt x="18" y="39"/>
                    <a:pt x="16" y="40"/>
                  </a:cubicBezTo>
                  <a:cubicBezTo>
                    <a:pt x="11" y="43"/>
                    <a:pt x="8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0" y="66"/>
                    <a:pt x="4" y="80"/>
                    <a:pt x="14" y="88"/>
                  </a:cubicBezTo>
                  <a:cubicBezTo>
                    <a:pt x="14" y="89"/>
                    <a:pt x="15" y="90"/>
                    <a:pt x="16" y="90"/>
                  </a:cubicBezTo>
                  <a:cubicBezTo>
                    <a:pt x="18" y="91"/>
                    <a:pt x="20" y="92"/>
                    <a:pt x="22" y="93"/>
                  </a:cubicBezTo>
                  <a:cubicBezTo>
                    <a:pt x="23" y="94"/>
                    <a:pt x="25" y="94"/>
                    <a:pt x="27" y="95"/>
                  </a:cubicBezTo>
                  <a:cubicBezTo>
                    <a:pt x="28" y="95"/>
                    <a:pt x="30" y="95"/>
                    <a:pt x="32" y="96"/>
                  </a:cubicBezTo>
                  <a:cubicBezTo>
                    <a:pt x="33" y="96"/>
                    <a:pt x="35" y="96"/>
                    <a:pt x="36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39" y="109"/>
                    <a:pt x="30" y="122"/>
                    <a:pt x="20" y="134"/>
                  </a:cubicBezTo>
                  <a:cubicBezTo>
                    <a:pt x="19" y="136"/>
                    <a:pt x="17" y="138"/>
                    <a:pt x="15" y="140"/>
                  </a:cubicBezTo>
                  <a:cubicBezTo>
                    <a:pt x="249" y="373"/>
                    <a:pt x="249" y="373"/>
                    <a:pt x="249" y="373"/>
                  </a:cubicBezTo>
                  <a:cubicBezTo>
                    <a:pt x="251" y="371"/>
                    <a:pt x="253" y="370"/>
                    <a:pt x="254" y="368"/>
                  </a:cubicBezTo>
                  <a:cubicBezTo>
                    <a:pt x="343" y="273"/>
                    <a:pt x="399" y="146"/>
                    <a:pt x="404" y="7"/>
                  </a:cubicBezTo>
                  <a:cubicBezTo>
                    <a:pt x="404" y="5"/>
                    <a:pt x="404" y="2"/>
                    <a:pt x="404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222"/>
            <p:cNvSpPr/>
            <p:nvPr/>
          </p:nvSpPr>
          <p:spPr bwMode="auto">
            <a:xfrm>
              <a:off x="4355571" y="2481263"/>
              <a:ext cx="1266825" cy="1179513"/>
            </a:xfrm>
            <a:custGeom>
              <a:avLst/>
              <a:gdLst>
                <a:gd name="T0" fmla="*/ 13 w 401"/>
                <a:gd name="T1" fmla="*/ 234 h 374"/>
                <a:gd name="T2" fmla="*/ 18 w 401"/>
                <a:gd name="T3" fmla="*/ 240 h 374"/>
                <a:gd name="T4" fmla="*/ 44 w 401"/>
                <a:gd name="T5" fmla="*/ 279 h 374"/>
                <a:gd name="T6" fmla="*/ 34 w 401"/>
                <a:gd name="T7" fmla="*/ 278 h 374"/>
                <a:gd name="T8" fmla="*/ 22 w 401"/>
                <a:gd name="T9" fmla="*/ 279 h 374"/>
                <a:gd name="T10" fmla="*/ 19 w 401"/>
                <a:gd name="T11" fmla="*/ 280 h 374"/>
                <a:gd name="T12" fmla="*/ 3 w 401"/>
                <a:gd name="T13" fmla="*/ 297 h 374"/>
                <a:gd name="T14" fmla="*/ 1 w 401"/>
                <a:gd name="T15" fmla="*/ 302 h 374"/>
                <a:gd name="T16" fmla="*/ 3 w 401"/>
                <a:gd name="T17" fmla="*/ 320 h 374"/>
                <a:gd name="T18" fmla="*/ 3 w 401"/>
                <a:gd name="T19" fmla="*/ 320 h 374"/>
                <a:gd name="T20" fmla="*/ 33 w 401"/>
                <a:gd name="T21" fmla="*/ 339 h 374"/>
                <a:gd name="T22" fmla="*/ 36 w 401"/>
                <a:gd name="T23" fmla="*/ 338 h 374"/>
                <a:gd name="T24" fmla="*/ 42 w 401"/>
                <a:gd name="T25" fmla="*/ 336 h 374"/>
                <a:gd name="T26" fmla="*/ 47 w 401"/>
                <a:gd name="T27" fmla="*/ 334 h 374"/>
                <a:gd name="T28" fmla="*/ 51 w 401"/>
                <a:gd name="T29" fmla="*/ 331 h 374"/>
                <a:gd name="T30" fmla="*/ 54 w 401"/>
                <a:gd name="T31" fmla="*/ 328 h 374"/>
                <a:gd name="T32" fmla="*/ 61 w 401"/>
                <a:gd name="T33" fmla="*/ 320 h 374"/>
                <a:gd name="T34" fmla="*/ 70 w 401"/>
                <a:gd name="T35" fmla="*/ 366 h 374"/>
                <a:gd name="T36" fmla="*/ 71 w 401"/>
                <a:gd name="T37" fmla="*/ 374 h 374"/>
                <a:gd name="T38" fmla="*/ 401 w 401"/>
                <a:gd name="T39" fmla="*/ 374 h 374"/>
                <a:gd name="T40" fmla="*/ 401 w 401"/>
                <a:gd name="T41" fmla="*/ 366 h 374"/>
                <a:gd name="T42" fmla="*/ 252 w 401"/>
                <a:gd name="T43" fmla="*/ 6 h 374"/>
                <a:gd name="T44" fmla="*/ 246 w 401"/>
                <a:gd name="T45" fmla="*/ 0 h 374"/>
                <a:gd name="T46" fmla="*/ 13 w 401"/>
                <a:gd name="T47" fmla="*/ 23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1" h="374">
                  <a:moveTo>
                    <a:pt x="13" y="234"/>
                  </a:moveTo>
                  <a:cubicBezTo>
                    <a:pt x="14" y="236"/>
                    <a:pt x="16" y="238"/>
                    <a:pt x="18" y="240"/>
                  </a:cubicBezTo>
                  <a:cubicBezTo>
                    <a:pt x="28" y="252"/>
                    <a:pt x="37" y="265"/>
                    <a:pt x="44" y="279"/>
                  </a:cubicBezTo>
                  <a:cubicBezTo>
                    <a:pt x="34" y="278"/>
                    <a:pt x="34" y="278"/>
                    <a:pt x="34" y="278"/>
                  </a:cubicBezTo>
                  <a:cubicBezTo>
                    <a:pt x="30" y="278"/>
                    <a:pt x="26" y="278"/>
                    <a:pt x="22" y="279"/>
                  </a:cubicBezTo>
                  <a:cubicBezTo>
                    <a:pt x="21" y="279"/>
                    <a:pt x="20" y="280"/>
                    <a:pt x="19" y="280"/>
                  </a:cubicBezTo>
                  <a:cubicBezTo>
                    <a:pt x="12" y="283"/>
                    <a:pt x="6" y="289"/>
                    <a:pt x="3" y="297"/>
                  </a:cubicBezTo>
                  <a:cubicBezTo>
                    <a:pt x="2" y="298"/>
                    <a:pt x="1" y="300"/>
                    <a:pt x="1" y="302"/>
                  </a:cubicBezTo>
                  <a:cubicBezTo>
                    <a:pt x="0" y="308"/>
                    <a:pt x="0" y="314"/>
                    <a:pt x="3" y="320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8" y="332"/>
                    <a:pt x="20" y="340"/>
                    <a:pt x="33" y="339"/>
                  </a:cubicBezTo>
                  <a:cubicBezTo>
                    <a:pt x="34" y="339"/>
                    <a:pt x="35" y="338"/>
                    <a:pt x="36" y="338"/>
                  </a:cubicBezTo>
                  <a:cubicBezTo>
                    <a:pt x="38" y="338"/>
                    <a:pt x="40" y="337"/>
                    <a:pt x="42" y="336"/>
                  </a:cubicBezTo>
                  <a:cubicBezTo>
                    <a:pt x="44" y="336"/>
                    <a:pt x="45" y="335"/>
                    <a:pt x="47" y="334"/>
                  </a:cubicBezTo>
                  <a:cubicBezTo>
                    <a:pt x="48" y="333"/>
                    <a:pt x="50" y="332"/>
                    <a:pt x="51" y="331"/>
                  </a:cubicBezTo>
                  <a:cubicBezTo>
                    <a:pt x="52" y="330"/>
                    <a:pt x="53" y="329"/>
                    <a:pt x="54" y="328"/>
                  </a:cubicBezTo>
                  <a:cubicBezTo>
                    <a:pt x="61" y="320"/>
                    <a:pt x="61" y="320"/>
                    <a:pt x="61" y="320"/>
                  </a:cubicBezTo>
                  <a:cubicBezTo>
                    <a:pt x="66" y="335"/>
                    <a:pt x="69" y="350"/>
                    <a:pt x="70" y="366"/>
                  </a:cubicBezTo>
                  <a:cubicBezTo>
                    <a:pt x="70" y="369"/>
                    <a:pt x="70" y="371"/>
                    <a:pt x="71" y="374"/>
                  </a:cubicBezTo>
                  <a:cubicBezTo>
                    <a:pt x="401" y="374"/>
                    <a:pt x="401" y="374"/>
                    <a:pt x="401" y="374"/>
                  </a:cubicBezTo>
                  <a:cubicBezTo>
                    <a:pt x="401" y="371"/>
                    <a:pt x="401" y="369"/>
                    <a:pt x="401" y="366"/>
                  </a:cubicBezTo>
                  <a:cubicBezTo>
                    <a:pt x="396" y="236"/>
                    <a:pt x="347" y="107"/>
                    <a:pt x="252" y="6"/>
                  </a:cubicBezTo>
                  <a:cubicBezTo>
                    <a:pt x="250" y="4"/>
                    <a:pt x="248" y="2"/>
                    <a:pt x="246" y="0"/>
                  </a:cubicBezTo>
                  <a:lnTo>
                    <a:pt x="13" y="2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223"/>
            <p:cNvSpPr/>
            <p:nvPr/>
          </p:nvSpPr>
          <p:spPr bwMode="auto">
            <a:xfrm>
              <a:off x="3795184" y="1833563"/>
              <a:ext cx="1179513" cy="1274763"/>
            </a:xfrm>
            <a:custGeom>
              <a:avLst/>
              <a:gdLst>
                <a:gd name="T0" fmla="*/ 0 w 374"/>
                <a:gd name="T1" fmla="*/ 331 h 404"/>
                <a:gd name="T2" fmla="*/ 8 w 374"/>
                <a:gd name="T3" fmla="*/ 331 h 404"/>
                <a:gd name="T4" fmla="*/ 54 w 374"/>
                <a:gd name="T5" fmla="*/ 340 h 404"/>
                <a:gd name="T6" fmla="*/ 46 w 374"/>
                <a:gd name="T7" fmla="*/ 347 h 404"/>
                <a:gd name="T8" fmla="*/ 39 w 374"/>
                <a:gd name="T9" fmla="*/ 356 h 404"/>
                <a:gd name="T10" fmla="*/ 37 w 374"/>
                <a:gd name="T11" fmla="*/ 359 h 404"/>
                <a:gd name="T12" fmla="*/ 37 w 374"/>
                <a:gd name="T13" fmla="*/ 382 h 404"/>
                <a:gd name="T14" fmla="*/ 40 w 374"/>
                <a:gd name="T15" fmla="*/ 388 h 404"/>
                <a:gd name="T16" fmla="*/ 54 w 374"/>
                <a:gd name="T17" fmla="*/ 399 h 404"/>
                <a:gd name="T18" fmla="*/ 54 w 374"/>
                <a:gd name="T19" fmla="*/ 399 h 404"/>
                <a:gd name="T20" fmla="*/ 89 w 374"/>
                <a:gd name="T21" fmla="*/ 390 h 404"/>
                <a:gd name="T22" fmla="*/ 91 w 374"/>
                <a:gd name="T23" fmla="*/ 388 h 404"/>
                <a:gd name="T24" fmla="*/ 94 w 374"/>
                <a:gd name="T25" fmla="*/ 382 h 404"/>
                <a:gd name="T26" fmla="*/ 95 w 374"/>
                <a:gd name="T27" fmla="*/ 377 h 404"/>
                <a:gd name="T28" fmla="*/ 96 w 374"/>
                <a:gd name="T29" fmla="*/ 372 h 404"/>
                <a:gd name="T30" fmla="*/ 96 w 374"/>
                <a:gd name="T31" fmla="*/ 368 h 404"/>
                <a:gd name="T32" fmla="*/ 95 w 374"/>
                <a:gd name="T33" fmla="*/ 357 h 404"/>
                <a:gd name="T34" fmla="*/ 134 w 374"/>
                <a:gd name="T35" fmla="*/ 384 h 404"/>
                <a:gd name="T36" fmla="*/ 140 w 374"/>
                <a:gd name="T37" fmla="*/ 389 h 404"/>
                <a:gd name="T38" fmla="*/ 374 w 374"/>
                <a:gd name="T39" fmla="*/ 155 h 404"/>
                <a:gd name="T40" fmla="*/ 368 w 374"/>
                <a:gd name="T41" fmla="*/ 150 h 404"/>
                <a:gd name="T42" fmla="*/ 8 w 374"/>
                <a:gd name="T43" fmla="*/ 0 h 404"/>
                <a:gd name="T44" fmla="*/ 0 w 374"/>
                <a:gd name="T45" fmla="*/ 0 h 404"/>
                <a:gd name="T46" fmla="*/ 0 w 374"/>
                <a:gd name="T47" fmla="*/ 33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4" h="404">
                  <a:moveTo>
                    <a:pt x="0" y="331"/>
                  </a:moveTo>
                  <a:cubicBezTo>
                    <a:pt x="3" y="331"/>
                    <a:pt x="5" y="331"/>
                    <a:pt x="8" y="331"/>
                  </a:cubicBezTo>
                  <a:cubicBezTo>
                    <a:pt x="23" y="333"/>
                    <a:pt x="39" y="336"/>
                    <a:pt x="54" y="340"/>
                  </a:cubicBezTo>
                  <a:cubicBezTo>
                    <a:pt x="46" y="347"/>
                    <a:pt x="46" y="347"/>
                    <a:pt x="46" y="347"/>
                  </a:cubicBezTo>
                  <a:cubicBezTo>
                    <a:pt x="43" y="350"/>
                    <a:pt x="41" y="352"/>
                    <a:pt x="39" y="356"/>
                  </a:cubicBezTo>
                  <a:cubicBezTo>
                    <a:pt x="38" y="357"/>
                    <a:pt x="38" y="358"/>
                    <a:pt x="37" y="359"/>
                  </a:cubicBezTo>
                  <a:cubicBezTo>
                    <a:pt x="34" y="366"/>
                    <a:pt x="34" y="375"/>
                    <a:pt x="37" y="382"/>
                  </a:cubicBezTo>
                  <a:cubicBezTo>
                    <a:pt x="38" y="384"/>
                    <a:pt x="39" y="386"/>
                    <a:pt x="40" y="388"/>
                  </a:cubicBezTo>
                  <a:cubicBezTo>
                    <a:pt x="44" y="393"/>
                    <a:pt x="48" y="396"/>
                    <a:pt x="54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66" y="404"/>
                    <a:pt x="80" y="400"/>
                    <a:pt x="89" y="390"/>
                  </a:cubicBezTo>
                  <a:cubicBezTo>
                    <a:pt x="90" y="390"/>
                    <a:pt x="90" y="389"/>
                    <a:pt x="91" y="388"/>
                  </a:cubicBezTo>
                  <a:cubicBezTo>
                    <a:pt x="92" y="386"/>
                    <a:pt x="93" y="384"/>
                    <a:pt x="94" y="382"/>
                  </a:cubicBezTo>
                  <a:cubicBezTo>
                    <a:pt x="94" y="381"/>
                    <a:pt x="95" y="379"/>
                    <a:pt x="95" y="377"/>
                  </a:cubicBezTo>
                  <a:cubicBezTo>
                    <a:pt x="96" y="376"/>
                    <a:pt x="96" y="374"/>
                    <a:pt x="96" y="372"/>
                  </a:cubicBezTo>
                  <a:cubicBezTo>
                    <a:pt x="96" y="371"/>
                    <a:pt x="96" y="369"/>
                    <a:pt x="96" y="368"/>
                  </a:cubicBezTo>
                  <a:cubicBezTo>
                    <a:pt x="95" y="357"/>
                    <a:pt x="95" y="357"/>
                    <a:pt x="95" y="357"/>
                  </a:cubicBezTo>
                  <a:cubicBezTo>
                    <a:pt x="109" y="365"/>
                    <a:pt x="122" y="374"/>
                    <a:pt x="134" y="384"/>
                  </a:cubicBezTo>
                  <a:cubicBezTo>
                    <a:pt x="136" y="385"/>
                    <a:pt x="138" y="387"/>
                    <a:pt x="140" y="389"/>
                  </a:cubicBezTo>
                  <a:cubicBezTo>
                    <a:pt x="374" y="155"/>
                    <a:pt x="374" y="155"/>
                    <a:pt x="374" y="155"/>
                  </a:cubicBezTo>
                  <a:cubicBezTo>
                    <a:pt x="372" y="153"/>
                    <a:pt x="370" y="151"/>
                    <a:pt x="368" y="150"/>
                  </a:cubicBezTo>
                  <a:cubicBezTo>
                    <a:pt x="273" y="61"/>
                    <a:pt x="147" y="5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lnTo>
                    <a:pt x="0" y="3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24"/>
            <p:cNvSpPr/>
            <p:nvPr/>
          </p:nvSpPr>
          <p:spPr bwMode="auto">
            <a:xfrm>
              <a:off x="2348971" y="1830388"/>
              <a:ext cx="1189038" cy="1271588"/>
            </a:xfrm>
            <a:custGeom>
              <a:avLst/>
              <a:gdLst>
                <a:gd name="T0" fmla="*/ 238 w 377"/>
                <a:gd name="T1" fmla="*/ 391 h 403"/>
                <a:gd name="T2" fmla="*/ 243 w 377"/>
                <a:gd name="T3" fmla="*/ 386 h 403"/>
                <a:gd name="T4" fmla="*/ 282 w 377"/>
                <a:gd name="T5" fmla="*/ 359 h 403"/>
                <a:gd name="T6" fmla="*/ 281 w 377"/>
                <a:gd name="T7" fmla="*/ 370 h 403"/>
                <a:gd name="T8" fmla="*/ 283 w 377"/>
                <a:gd name="T9" fmla="*/ 381 h 403"/>
                <a:gd name="T10" fmla="*/ 284 w 377"/>
                <a:gd name="T11" fmla="*/ 384 h 403"/>
                <a:gd name="T12" fmla="*/ 301 w 377"/>
                <a:gd name="T13" fmla="*/ 400 h 403"/>
                <a:gd name="T14" fmla="*/ 307 w 377"/>
                <a:gd name="T15" fmla="*/ 402 h 403"/>
                <a:gd name="T16" fmla="*/ 324 w 377"/>
                <a:gd name="T17" fmla="*/ 400 h 403"/>
                <a:gd name="T18" fmla="*/ 324 w 377"/>
                <a:gd name="T19" fmla="*/ 400 h 403"/>
                <a:gd name="T20" fmla="*/ 342 w 377"/>
                <a:gd name="T21" fmla="*/ 369 h 403"/>
                <a:gd name="T22" fmla="*/ 342 w 377"/>
                <a:gd name="T23" fmla="*/ 366 h 403"/>
                <a:gd name="T24" fmla="*/ 340 w 377"/>
                <a:gd name="T25" fmla="*/ 360 h 403"/>
                <a:gd name="T26" fmla="*/ 337 w 377"/>
                <a:gd name="T27" fmla="*/ 355 h 403"/>
                <a:gd name="T28" fmla="*/ 334 w 377"/>
                <a:gd name="T29" fmla="*/ 351 h 403"/>
                <a:gd name="T30" fmla="*/ 331 w 377"/>
                <a:gd name="T31" fmla="*/ 348 h 403"/>
                <a:gd name="T32" fmla="*/ 323 w 377"/>
                <a:gd name="T33" fmla="*/ 342 h 403"/>
                <a:gd name="T34" fmla="*/ 369 w 377"/>
                <a:gd name="T35" fmla="*/ 332 h 403"/>
                <a:gd name="T36" fmla="*/ 377 w 377"/>
                <a:gd name="T37" fmla="*/ 331 h 403"/>
                <a:gd name="T38" fmla="*/ 371 w 377"/>
                <a:gd name="T39" fmla="*/ 0 h 403"/>
                <a:gd name="T40" fmla="*/ 363 w 377"/>
                <a:gd name="T41" fmla="*/ 1 h 403"/>
                <a:gd name="T42" fmla="*/ 5 w 377"/>
                <a:gd name="T43" fmla="*/ 156 h 403"/>
                <a:gd name="T44" fmla="*/ 0 w 377"/>
                <a:gd name="T45" fmla="*/ 162 h 403"/>
                <a:gd name="T46" fmla="*/ 238 w 377"/>
                <a:gd name="T47" fmla="*/ 39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7" h="403">
                  <a:moveTo>
                    <a:pt x="238" y="391"/>
                  </a:moveTo>
                  <a:cubicBezTo>
                    <a:pt x="240" y="390"/>
                    <a:pt x="242" y="388"/>
                    <a:pt x="243" y="386"/>
                  </a:cubicBezTo>
                  <a:cubicBezTo>
                    <a:pt x="255" y="376"/>
                    <a:pt x="268" y="367"/>
                    <a:pt x="282" y="359"/>
                  </a:cubicBezTo>
                  <a:cubicBezTo>
                    <a:pt x="281" y="370"/>
                    <a:pt x="281" y="370"/>
                    <a:pt x="281" y="370"/>
                  </a:cubicBezTo>
                  <a:cubicBezTo>
                    <a:pt x="281" y="373"/>
                    <a:pt x="282" y="377"/>
                    <a:pt x="283" y="381"/>
                  </a:cubicBezTo>
                  <a:cubicBezTo>
                    <a:pt x="283" y="382"/>
                    <a:pt x="283" y="383"/>
                    <a:pt x="284" y="384"/>
                  </a:cubicBezTo>
                  <a:cubicBezTo>
                    <a:pt x="287" y="392"/>
                    <a:pt x="293" y="397"/>
                    <a:pt x="301" y="400"/>
                  </a:cubicBezTo>
                  <a:cubicBezTo>
                    <a:pt x="303" y="401"/>
                    <a:pt x="305" y="402"/>
                    <a:pt x="307" y="402"/>
                  </a:cubicBezTo>
                  <a:cubicBezTo>
                    <a:pt x="312" y="403"/>
                    <a:pt x="318" y="402"/>
                    <a:pt x="324" y="400"/>
                  </a:cubicBezTo>
                  <a:cubicBezTo>
                    <a:pt x="324" y="400"/>
                    <a:pt x="324" y="400"/>
                    <a:pt x="324" y="400"/>
                  </a:cubicBezTo>
                  <a:cubicBezTo>
                    <a:pt x="336" y="395"/>
                    <a:pt x="344" y="382"/>
                    <a:pt x="342" y="369"/>
                  </a:cubicBezTo>
                  <a:cubicBezTo>
                    <a:pt x="342" y="368"/>
                    <a:pt x="342" y="367"/>
                    <a:pt x="342" y="366"/>
                  </a:cubicBezTo>
                  <a:cubicBezTo>
                    <a:pt x="341" y="364"/>
                    <a:pt x="341" y="362"/>
                    <a:pt x="340" y="360"/>
                  </a:cubicBezTo>
                  <a:cubicBezTo>
                    <a:pt x="339" y="358"/>
                    <a:pt x="338" y="357"/>
                    <a:pt x="337" y="355"/>
                  </a:cubicBezTo>
                  <a:cubicBezTo>
                    <a:pt x="337" y="354"/>
                    <a:pt x="336" y="353"/>
                    <a:pt x="334" y="351"/>
                  </a:cubicBezTo>
                  <a:cubicBezTo>
                    <a:pt x="333" y="350"/>
                    <a:pt x="332" y="349"/>
                    <a:pt x="331" y="348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38" y="337"/>
                    <a:pt x="353" y="333"/>
                    <a:pt x="369" y="332"/>
                  </a:cubicBezTo>
                  <a:cubicBezTo>
                    <a:pt x="372" y="331"/>
                    <a:pt x="374" y="331"/>
                    <a:pt x="377" y="331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68" y="1"/>
                    <a:pt x="366" y="1"/>
                    <a:pt x="363" y="1"/>
                  </a:cubicBezTo>
                  <a:cubicBezTo>
                    <a:pt x="233" y="8"/>
                    <a:pt x="106" y="60"/>
                    <a:pt x="5" y="156"/>
                  </a:cubicBezTo>
                  <a:cubicBezTo>
                    <a:pt x="4" y="158"/>
                    <a:pt x="2" y="160"/>
                    <a:pt x="0" y="162"/>
                  </a:cubicBezTo>
                  <a:lnTo>
                    <a:pt x="238" y="3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25"/>
            <p:cNvSpPr/>
            <p:nvPr/>
          </p:nvSpPr>
          <p:spPr bwMode="auto">
            <a:xfrm>
              <a:off x="2860146" y="2976563"/>
              <a:ext cx="1622425" cy="1622425"/>
            </a:xfrm>
            <a:custGeom>
              <a:avLst/>
              <a:gdLst>
                <a:gd name="T0" fmla="*/ 378 w 514"/>
                <a:gd name="T1" fmla="*/ 432 h 514"/>
                <a:gd name="T2" fmla="*/ 330 w 514"/>
                <a:gd name="T3" fmla="*/ 432 h 514"/>
                <a:gd name="T4" fmla="*/ 291 w 514"/>
                <a:gd name="T5" fmla="*/ 494 h 514"/>
                <a:gd name="T6" fmla="*/ 295 w 514"/>
                <a:gd name="T7" fmla="*/ 511 h 514"/>
                <a:gd name="T8" fmla="*/ 257 w 514"/>
                <a:gd name="T9" fmla="*/ 514 h 514"/>
                <a:gd name="T10" fmla="*/ 257 w 514"/>
                <a:gd name="T11" fmla="*/ 514 h 514"/>
                <a:gd name="T12" fmla="*/ 220 w 514"/>
                <a:gd name="T13" fmla="*/ 511 h 514"/>
                <a:gd name="T14" fmla="*/ 219 w 514"/>
                <a:gd name="T15" fmla="*/ 465 h 514"/>
                <a:gd name="T16" fmla="*/ 185 w 514"/>
                <a:gd name="T17" fmla="*/ 432 h 514"/>
                <a:gd name="T18" fmla="*/ 137 w 514"/>
                <a:gd name="T19" fmla="*/ 432 h 514"/>
                <a:gd name="T20" fmla="*/ 113 w 514"/>
                <a:gd name="T21" fmla="*/ 449 h 514"/>
                <a:gd name="T22" fmla="*/ 104 w 514"/>
                <a:gd name="T23" fmla="*/ 463 h 514"/>
                <a:gd name="T24" fmla="*/ 75 w 514"/>
                <a:gd name="T25" fmla="*/ 439 h 514"/>
                <a:gd name="T26" fmla="*/ 75 w 514"/>
                <a:gd name="T27" fmla="*/ 439 h 514"/>
                <a:gd name="T28" fmla="*/ 51 w 514"/>
                <a:gd name="T29" fmla="*/ 410 h 514"/>
                <a:gd name="T30" fmla="*/ 83 w 514"/>
                <a:gd name="T31" fmla="*/ 377 h 514"/>
                <a:gd name="T32" fmla="*/ 83 w 514"/>
                <a:gd name="T33" fmla="*/ 329 h 514"/>
                <a:gd name="T34" fmla="*/ 20 w 514"/>
                <a:gd name="T35" fmla="*/ 291 h 514"/>
                <a:gd name="T36" fmla="*/ 3 w 514"/>
                <a:gd name="T37" fmla="*/ 294 h 514"/>
                <a:gd name="T38" fmla="*/ 0 w 514"/>
                <a:gd name="T39" fmla="*/ 257 h 514"/>
                <a:gd name="T40" fmla="*/ 0 w 514"/>
                <a:gd name="T41" fmla="*/ 257 h 514"/>
                <a:gd name="T42" fmla="*/ 3 w 514"/>
                <a:gd name="T43" fmla="*/ 219 h 514"/>
                <a:gd name="T44" fmla="*/ 49 w 514"/>
                <a:gd name="T45" fmla="*/ 219 h 514"/>
                <a:gd name="T46" fmla="*/ 83 w 514"/>
                <a:gd name="T47" fmla="*/ 185 h 514"/>
                <a:gd name="T48" fmla="*/ 65 w 514"/>
                <a:gd name="T49" fmla="*/ 113 h 514"/>
                <a:gd name="T50" fmla="*/ 51 w 514"/>
                <a:gd name="T51" fmla="*/ 104 h 514"/>
                <a:gd name="T52" fmla="*/ 75 w 514"/>
                <a:gd name="T53" fmla="*/ 75 h 514"/>
                <a:gd name="T54" fmla="*/ 75 w 514"/>
                <a:gd name="T55" fmla="*/ 75 h 514"/>
                <a:gd name="T56" fmla="*/ 104 w 514"/>
                <a:gd name="T57" fmla="*/ 50 h 514"/>
                <a:gd name="T58" fmla="*/ 137 w 514"/>
                <a:gd name="T59" fmla="*/ 82 h 514"/>
                <a:gd name="T60" fmla="*/ 149 w 514"/>
                <a:gd name="T61" fmla="*/ 86 h 514"/>
                <a:gd name="T62" fmla="*/ 185 w 514"/>
                <a:gd name="T63" fmla="*/ 82 h 514"/>
                <a:gd name="T64" fmla="*/ 185 w 514"/>
                <a:gd name="T65" fmla="*/ 82 h 514"/>
                <a:gd name="T66" fmla="*/ 223 w 514"/>
                <a:gd name="T67" fmla="*/ 19 h 514"/>
                <a:gd name="T68" fmla="*/ 222 w 514"/>
                <a:gd name="T69" fmla="*/ 13 h 514"/>
                <a:gd name="T70" fmla="*/ 220 w 514"/>
                <a:gd name="T71" fmla="*/ 2 h 514"/>
                <a:gd name="T72" fmla="*/ 257 w 514"/>
                <a:gd name="T73" fmla="*/ 0 h 514"/>
                <a:gd name="T74" fmla="*/ 257 w 514"/>
                <a:gd name="T75" fmla="*/ 0 h 514"/>
                <a:gd name="T76" fmla="*/ 295 w 514"/>
                <a:gd name="T77" fmla="*/ 2 h 514"/>
                <a:gd name="T78" fmla="*/ 296 w 514"/>
                <a:gd name="T79" fmla="*/ 48 h 514"/>
                <a:gd name="T80" fmla="*/ 330 w 514"/>
                <a:gd name="T81" fmla="*/ 82 h 514"/>
                <a:gd name="T82" fmla="*/ 378 w 514"/>
                <a:gd name="T83" fmla="*/ 82 h 514"/>
                <a:gd name="T84" fmla="*/ 378 w 514"/>
                <a:gd name="T85" fmla="*/ 82 h 514"/>
                <a:gd name="T86" fmla="*/ 401 w 514"/>
                <a:gd name="T87" fmla="*/ 65 h 514"/>
                <a:gd name="T88" fmla="*/ 411 w 514"/>
                <a:gd name="T89" fmla="*/ 50 h 514"/>
                <a:gd name="T90" fmla="*/ 439 w 514"/>
                <a:gd name="T91" fmla="*/ 75 h 514"/>
                <a:gd name="T92" fmla="*/ 439 w 514"/>
                <a:gd name="T93" fmla="*/ 75 h 514"/>
                <a:gd name="T94" fmla="*/ 464 w 514"/>
                <a:gd name="T95" fmla="*/ 104 h 514"/>
                <a:gd name="T96" fmla="*/ 432 w 514"/>
                <a:gd name="T97" fmla="*/ 137 h 514"/>
                <a:gd name="T98" fmla="*/ 432 w 514"/>
                <a:gd name="T99" fmla="*/ 185 h 514"/>
                <a:gd name="T100" fmla="*/ 495 w 514"/>
                <a:gd name="T101" fmla="*/ 223 h 514"/>
                <a:gd name="T102" fmla="*/ 512 w 514"/>
                <a:gd name="T103" fmla="*/ 219 h 514"/>
                <a:gd name="T104" fmla="*/ 514 w 514"/>
                <a:gd name="T105" fmla="*/ 257 h 514"/>
                <a:gd name="T106" fmla="*/ 514 w 514"/>
                <a:gd name="T107" fmla="*/ 257 h 514"/>
                <a:gd name="T108" fmla="*/ 512 w 514"/>
                <a:gd name="T109" fmla="*/ 294 h 514"/>
                <a:gd name="T110" fmla="*/ 466 w 514"/>
                <a:gd name="T111" fmla="*/ 295 h 514"/>
                <a:gd name="T112" fmla="*/ 432 w 514"/>
                <a:gd name="T113" fmla="*/ 329 h 514"/>
                <a:gd name="T114" fmla="*/ 449 w 514"/>
                <a:gd name="T115" fmla="*/ 401 h 514"/>
                <a:gd name="T116" fmla="*/ 464 w 514"/>
                <a:gd name="T117" fmla="*/ 410 h 514"/>
                <a:gd name="T118" fmla="*/ 439 w 514"/>
                <a:gd name="T119" fmla="*/ 439 h 514"/>
                <a:gd name="T120" fmla="*/ 439 w 514"/>
                <a:gd name="T121" fmla="*/ 439 h 514"/>
                <a:gd name="T122" fmla="*/ 411 w 514"/>
                <a:gd name="T123" fmla="*/ 463 h 514"/>
                <a:gd name="T124" fmla="*/ 378 w 514"/>
                <a:gd name="T125" fmla="*/ 43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4" h="514">
                  <a:moveTo>
                    <a:pt x="378" y="432"/>
                  </a:moveTo>
                  <a:cubicBezTo>
                    <a:pt x="362" y="425"/>
                    <a:pt x="345" y="425"/>
                    <a:pt x="330" y="432"/>
                  </a:cubicBezTo>
                  <a:cubicBezTo>
                    <a:pt x="304" y="442"/>
                    <a:pt x="289" y="467"/>
                    <a:pt x="291" y="494"/>
                  </a:cubicBezTo>
                  <a:cubicBezTo>
                    <a:pt x="292" y="500"/>
                    <a:pt x="293" y="506"/>
                    <a:pt x="295" y="511"/>
                  </a:cubicBezTo>
                  <a:cubicBezTo>
                    <a:pt x="282" y="513"/>
                    <a:pt x="270" y="514"/>
                    <a:pt x="257" y="514"/>
                  </a:cubicBezTo>
                  <a:cubicBezTo>
                    <a:pt x="257" y="514"/>
                    <a:pt x="257" y="514"/>
                    <a:pt x="257" y="514"/>
                  </a:cubicBezTo>
                  <a:cubicBezTo>
                    <a:pt x="245" y="514"/>
                    <a:pt x="232" y="513"/>
                    <a:pt x="220" y="511"/>
                  </a:cubicBezTo>
                  <a:cubicBezTo>
                    <a:pt x="225" y="496"/>
                    <a:pt x="225" y="480"/>
                    <a:pt x="219" y="465"/>
                  </a:cubicBezTo>
                  <a:cubicBezTo>
                    <a:pt x="212" y="450"/>
                    <a:pt x="200" y="438"/>
                    <a:pt x="185" y="432"/>
                  </a:cubicBezTo>
                  <a:cubicBezTo>
                    <a:pt x="169" y="425"/>
                    <a:pt x="152" y="425"/>
                    <a:pt x="137" y="432"/>
                  </a:cubicBezTo>
                  <a:cubicBezTo>
                    <a:pt x="128" y="435"/>
                    <a:pt x="120" y="441"/>
                    <a:pt x="113" y="449"/>
                  </a:cubicBezTo>
                  <a:cubicBezTo>
                    <a:pt x="109" y="453"/>
                    <a:pt x="106" y="458"/>
                    <a:pt x="104" y="463"/>
                  </a:cubicBezTo>
                  <a:cubicBezTo>
                    <a:pt x="94" y="456"/>
                    <a:pt x="84" y="448"/>
                    <a:pt x="75" y="439"/>
                  </a:cubicBezTo>
                  <a:cubicBezTo>
                    <a:pt x="75" y="439"/>
                    <a:pt x="75" y="439"/>
                    <a:pt x="75" y="439"/>
                  </a:cubicBezTo>
                  <a:cubicBezTo>
                    <a:pt x="66" y="430"/>
                    <a:pt x="58" y="420"/>
                    <a:pt x="51" y="410"/>
                  </a:cubicBezTo>
                  <a:cubicBezTo>
                    <a:pt x="65" y="404"/>
                    <a:pt x="76" y="392"/>
                    <a:pt x="83" y="377"/>
                  </a:cubicBezTo>
                  <a:cubicBezTo>
                    <a:pt x="89" y="362"/>
                    <a:pt x="89" y="345"/>
                    <a:pt x="83" y="329"/>
                  </a:cubicBezTo>
                  <a:cubicBezTo>
                    <a:pt x="72" y="304"/>
                    <a:pt x="47" y="289"/>
                    <a:pt x="20" y="291"/>
                  </a:cubicBezTo>
                  <a:cubicBezTo>
                    <a:pt x="14" y="291"/>
                    <a:pt x="8" y="292"/>
                    <a:pt x="3" y="294"/>
                  </a:cubicBezTo>
                  <a:cubicBezTo>
                    <a:pt x="1" y="282"/>
                    <a:pt x="0" y="270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44"/>
                    <a:pt x="1" y="232"/>
                    <a:pt x="3" y="219"/>
                  </a:cubicBezTo>
                  <a:cubicBezTo>
                    <a:pt x="18" y="225"/>
                    <a:pt x="34" y="225"/>
                    <a:pt x="49" y="219"/>
                  </a:cubicBezTo>
                  <a:cubicBezTo>
                    <a:pt x="64" y="212"/>
                    <a:pt x="76" y="200"/>
                    <a:pt x="83" y="185"/>
                  </a:cubicBezTo>
                  <a:cubicBezTo>
                    <a:pt x="93" y="159"/>
                    <a:pt x="86" y="131"/>
                    <a:pt x="65" y="113"/>
                  </a:cubicBezTo>
                  <a:cubicBezTo>
                    <a:pt x="61" y="109"/>
                    <a:pt x="56" y="106"/>
                    <a:pt x="51" y="104"/>
                  </a:cubicBezTo>
                  <a:cubicBezTo>
                    <a:pt x="58" y="93"/>
                    <a:pt x="66" y="84"/>
                    <a:pt x="75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84" y="66"/>
                    <a:pt x="94" y="58"/>
                    <a:pt x="104" y="50"/>
                  </a:cubicBezTo>
                  <a:cubicBezTo>
                    <a:pt x="110" y="65"/>
                    <a:pt x="122" y="76"/>
                    <a:pt x="137" y="82"/>
                  </a:cubicBezTo>
                  <a:cubicBezTo>
                    <a:pt x="141" y="84"/>
                    <a:pt x="145" y="85"/>
                    <a:pt x="149" y="86"/>
                  </a:cubicBezTo>
                  <a:cubicBezTo>
                    <a:pt x="161" y="88"/>
                    <a:pt x="173" y="87"/>
                    <a:pt x="185" y="82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210" y="72"/>
                    <a:pt x="226" y="47"/>
                    <a:pt x="223" y="19"/>
                  </a:cubicBezTo>
                  <a:cubicBezTo>
                    <a:pt x="223" y="17"/>
                    <a:pt x="223" y="15"/>
                    <a:pt x="222" y="13"/>
                  </a:cubicBezTo>
                  <a:cubicBezTo>
                    <a:pt x="222" y="9"/>
                    <a:pt x="221" y="6"/>
                    <a:pt x="220" y="2"/>
                  </a:cubicBezTo>
                  <a:cubicBezTo>
                    <a:pt x="232" y="1"/>
                    <a:pt x="245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70" y="0"/>
                    <a:pt x="282" y="1"/>
                    <a:pt x="295" y="2"/>
                  </a:cubicBezTo>
                  <a:cubicBezTo>
                    <a:pt x="289" y="17"/>
                    <a:pt x="289" y="34"/>
                    <a:pt x="296" y="48"/>
                  </a:cubicBezTo>
                  <a:cubicBezTo>
                    <a:pt x="302" y="64"/>
                    <a:pt x="314" y="76"/>
                    <a:pt x="330" y="82"/>
                  </a:cubicBezTo>
                  <a:cubicBezTo>
                    <a:pt x="345" y="89"/>
                    <a:pt x="362" y="89"/>
                    <a:pt x="378" y="82"/>
                  </a:cubicBezTo>
                  <a:cubicBezTo>
                    <a:pt x="378" y="82"/>
                    <a:pt x="378" y="82"/>
                    <a:pt x="378" y="82"/>
                  </a:cubicBezTo>
                  <a:cubicBezTo>
                    <a:pt x="387" y="79"/>
                    <a:pt x="395" y="73"/>
                    <a:pt x="401" y="65"/>
                  </a:cubicBezTo>
                  <a:cubicBezTo>
                    <a:pt x="405" y="61"/>
                    <a:pt x="408" y="56"/>
                    <a:pt x="411" y="50"/>
                  </a:cubicBezTo>
                  <a:cubicBezTo>
                    <a:pt x="421" y="58"/>
                    <a:pt x="430" y="66"/>
                    <a:pt x="439" y="75"/>
                  </a:cubicBezTo>
                  <a:cubicBezTo>
                    <a:pt x="439" y="75"/>
                    <a:pt x="439" y="75"/>
                    <a:pt x="439" y="75"/>
                  </a:cubicBezTo>
                  <a:cubicBezTo>
                    <a:pt x="448" y="84"/>
                    <a:pt x="456" y="93"/>
                    <a:pt x="464" y="104"/>
                  </a:cubicBezTo>
                  <a:cubicBezTo>
                    <a:pt x="449" y="110"/>
                    <a:pt x="438" y="122"/>
                    <a:pt x="432" y="137"/>
                  </a:cubicBezTo>
                  <a:cubicBezTo>
                    <a:pt x="425" y="152"/>
                    <a:pt x="425" y="169"/>
                    <a:pt x="432" y="185"/>
                  </a:cubicBezTo>
                  <a:cubicBezTo>
                    <a:pt x="442" y="210"/>
                    <a:pt x="468" y="225"/>
                    <a:pt x="495" y="223"/>
                  </a:cubicBezTo>
                  <a:cubicBezTo>
                    <a:pt x="501" y="223"/>
                    <a:pt x="506" y="221"/>
                    <a:pt x="512" y="219"/>
                  </a:cubicBezTo>
                  <a:cubicBezTo>
                    <a:pt x="514" y="232"/>
                    <a:pt x="514" y="244"/>
                    <a:pt x="514" y="257"/>
                  </a:cubicBezTo>
                  <a:cubicBezTo>
                    <a:pt x="514" y="257"/>
                    <a:pt x="514" y="257"/>
                    <a:pt x="514" y="257"/>
                  </a:cubicBezTo>
                  <a:cubicBezTo>
                    <a:pt x="514" y="270"/>
                    <a:pt x="514" y="282"/>
                    <a:pt x="512" y="294"/>
                  </a:cubicBezTo>
                  <a:cubicBezTo>
                    <a:pt x="497" y="289"/>
                    <a:pt x="481" y="289"/>
                    <a:pt x="466" y="295"/>
                  </a:cubicBezTo>
                  <a:cubicBezTo>
                    <a:pt x="450" y="302"/>
                    <a:pt x="438" y="314"/>
                    <a:pt x="432" y="329"/>
                  </a:cubicBezTo>
                  <a:cubicBezTo>
                    <a:pt x="421" y="354"/>
                    <a:pt x="428" y="383"/>
                    <a:pt x="449" y="401"/>
                  </a:cubicBezTo>
                  <a:cubicBezTo>
                    <a:pt x="454" y="405"/>
                    <a:pt x="458" y="408"/>
                    <a:pt x="464" y="410"/>
                  </a:cubicBezTo>
                  <a:cubicBezTo>
                    <a:pt x="456" y="420"/>
                    <a:pt x="448" y="430"/>
                    <a:pt x="439" y="439"/>
                  </a:cubicBezTo>
                  <a:cubicBezTo>
                    <a:pt x="439" y="439"/>
                    <a:pt x="439" y="439"/>
                    <a:pt x="439" y="439"/>
                  </a:cubicBezTo>
                  <a:cubicBezTo>
                    <a:pt x="430" y="448"/>
                    <a:pt x="421" y="456"/>
                    <a:pt x="411" y="463"/>
                  </a:cubicBezTo>
                  <a:cubicBezTo>
                    <a:pt x="404" y="449"/>
                    <a:pt x="392" y="438"/>
                    <a:pt x="378" y="4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AutoShape 19"/>
          <p:cNvSpPr>
            <a:spLocks noChangeAspect="1"/>
          </p:cNvSpPr>
          <p:nvPr/>
        </p:nvSpPr>
        <p:spPr bwMode="auto">
          <a:xfrm rot="19714143">
            <a:off x="2863769" y="3534610"/>
            <a:ext cx="674778" cy="674955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237"/>
          <p:cNvSpPr>
            <a:spLocks noChangeAspect="1" noChangeArrowheads="1"/>
          </p:cNvSpPr>
          <p:nvPr/>
        </p:nvSpPr>
        <p:spPr bwMode="auto">
          <a:xfrm>
            <a:off x="4481730" y="4333581"/>
            <a:ext cx="458177" cy="304410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Freeform 266"/>
          <p:cNvSpPr>
            <a:spLocks noChangeAspect="1" noChangeArrowheads="1"/>
          </p:cNvSpPr>
          <p:nvPr/>
        </p:nvSpPr>
        <p:spPr bwMode="auto">
          <a:xfrm rot="21065145">
            <a:off x="3575993" y="5057861"/>
            <a:ext cx="501444" cy="552757"/>
          </a:xfrm>
          <a:custGeom>
            <a:avLst/>
            <a:gdLst>
              <a:gd name="T0" fmla="*/ 310 w 863"/>
              <a:gd name="T1" fmla="*/ 41 h 954"/>
              <a:gd name="T2" fmla="*/ 201 w 863"/>
              <a:gd name="T3" fmla="*/ 735 h 954"/>
              <a:gd name="T4" fmla="*/ 519 w 863"/>
              <a:gd name="T5" fmla="*/ 953 h 954"/>
              <a:gd name="T6" fmla="*/ 636 w 863"/>
              <a:gd name="T7" fmla="*/ 886 h 954"/>
              <a:gd name="T8" fmla="*/ 770 w 863"/>
              <a:gd name="T9" fmla="*/ 744 h 954"/>
              <a:gd name="T10" fmla="*/ 786 w 863"/>
              <a:gd name="T11" fmla="*/ 693 h 954"/>
              <a:gd name="T12" fmla="*/ 836 w 863"/>
              <a:gd name="T13" fmla="*/ 593 h 954"/>
              <a:gd name="T14" fmla="*/ 293 w 863"/>
              <a:gd name="T15" fmla="*/ 468 h 954"/>
              <a:gd name="T16" fmla="*/ 268 w 863"/>
              <a:gd name="T17" fmla="*/ 434 h 954"/>
              <a:gd name="T18" fmla="*/ 234 w 863"/>
              <a:gd name="T19" fmla="*/ 459 h 954"/>
              <a:gd name="T20" fmla="*/ 159 w 863"/>
              <a:gd name="T21" fmla="*/ 392 h 954"/>
              <a:gd name="T22" fmla="*/ 184 w 863"/>
              <a:gd name="T23" fmla="*/ 342 h 954"/>
              <a:gd name="T24" fmla="*/ 142 w 863"/>
              <a:gd name="T25" fmla="*/ 301 h 954"/>
              <a:gd name="T26" fmla="*/ 168 w 863"/>
              <a:gd name="T27" fmla="*/ 200 h 954"/>
              <a:gd name="T28" fmla="*/ 234 w 863"/>
              <a:gd name="T29" fmla="*/ 200 h 954"/>
              <a:gd name="T30" fmla="*/ 251 w 863"/>
              <a:gd name="T31" fmla="*/ 150 h 954"/>
              <a:gd name="T32" fmla="*/ 351 w 863"/>
              <a:gd name="T33" fmla="*/ 117 h 954"/>
              <a:gd name="T34" fmla="*/ 376 w 863"/>
              <a:gd name="T35" fmla="*/ 175 h 954"/>
              <a:gd name="T36" fmla="*/ 427 w 863"/>
              <a:gd name="T37" fmla="*/ 167 h 954"/>
              <a:gd name="T38" fmla="*/ 510 w 863"/>
              <a:gd name="T39" fmla="*/ 217 h 954"/>
              <a:gd name="T40" fmla="*/ 477 w 863"/>
              <a:gd name="T41" fmla="*/ 284 h 954"/>
              <a:gd name="T42" fmla="*/ 519 w 863"/>
              <a:gd name="T43" fmla="*/ 326 h 954"/>
              <a:gd name="T44" fmla="*/ 494 w 863"/>
              <a:gd name="T45" fmla="*/ 418 h 954"/>
              <a:gd name="T46" fmla="*/ 427 w 863"/>
              <a:gd name="T47" fmla="*/ 409 h 954"/>
              <a:gd name="T48" fmla="*/ 418 w 863"/>
              <a:gd name="T49" fmla="*/ 459 h 954"/>
              <a:gd name="T50" fmla="*/ 318 w 863"/>
              <a:gd name="T51" fmla="*/ 493 h 954"/>
              <a:gd name="T52" fmla="*/ 594 w 863"/>
              <a:gd name="T53" fmla="*/ 660 h 954"/>
              <a:gd name="T54" fmla="*/ 561 w 863"/>
              <a:gd name="T55" fmla="*/ 652 h 954"/>
              <a:gd name="T56" fmla="*/ 552 w 863"/>
              <a:gd name="T57" fmla="*/ 685 h 954"/>
              <a:gd name="T58" fmla="*/ 485 w 863"/>
              <a:gd name="T59" fmla="*/ 710 h 954"/>
              <a:gd name="T60" fmla="*/ 469 w 863"/>
              <a:gd name="T61" fmla="*/ 677 h 954"/>
              <a:gd name="T62" fmla="*/ 435 w 863"/>
              <a:gd name="T63" fmla="*/ 685 h 954"/>
              <a:gd name="T64" fmla="*/ 385 w 863"/>
              <a:gd name="T65" fmla="*/ 643 h 954"/>
              <a:gd name="T66" fmla="*/ 402 w 863"/>
              <a:gd name="T67" fmla="*/ 610 h 954"/>
              <a:gd name="T68" fmla="*/ 376 w 863"/>
              <a:gd name="T69" fmla="*/ 585 h 954"/>
              <a:gd name="T70" fmla="*/ 393 w 863"/>
              <a:gd name="T71" fmla="*/ 518 h 954"/>
              <a:gd name="T72" fmla="*/ 427 w 863"/>
              <a:gd name="T73" fmla="*/ 518 h 954"/>
              <a:gd name="T74" fmla="*/ 443 w 863"/>
              <a:gd name="T75" fmla="*/ 484 h 954"/>
              <a:gd name="T76" fmla="*/ 502 w 863"/>
              <a:gd name="T77" fmla="*/ 468 h 954"/>
              <a:gd name="T78" fmla="*/ 519 w 863"/>
              <a:gd name="T79" fmla="*/ 501 h 954"/>
              <a:gd name="T80" fmla="*/ 552 w 863"/>
              <a:gd name="T81" fmla="*/ 493 h 954"/>
              <a:gd name="T82" fmla="*/ 611 w 863"/>
              <a:gd name="T83" fmla="*/ 535 h 954"/>
              <a:gd name="T84" fmla="*/ 594 w 863"/>
              <a:gd name="T85" fmla="*/ 568 h 954"/>
              <a:gd name="T86" fmla="*/ 619 w 863"/>
              <a:gd name="T87" fmla="*/ 602 h 954"/>
              <a:gd name="T88" fmla="*/ 594 w 863"/>
              <a:gd name="T89" fmla="*/ 660 h 954"/>
              <a:gd name="T90" fmla="*/ 594 w 863"/>
              <a:gd name="T91" fmla="*/ 66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3" h="954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Freeform 417"/>
          <p:cNvSpPr>
            <a:spLocks noChangeAspect="1" noChangeArrowheads="1"/>
          </p:cNvSpPr>
          <p:nvPr/>
        </p:nvSpPr>
        <p:spPr bwMode="auto">
          <a:xfrm rot="16935556">
            <a:off x="2369759" y="5166085"/>
            <a:ext cx="401348" cy="401453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AutoShape 44"/>
          <p:cNvSpPr>
            <a:spLocks noChangeAspect="1"/>
          </p:cNvSpPr>
          <p:nvPr/>
        </p:nvSpPr>
        <p:spPr bwMode="auto">
          <a:xfrm>
            <a:off x="3561683" y="2148125"/>
            <a:ext cx="430707" cy="4120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29"/>
          <p:cNvSpPr>
            <a:spLocks noChangeAspect="1" noChangeArrowheads="1"/>
          </p:cNvSpPr>
          <p:nvPr/>
        </p:nvSpPr>
        <p:spPr bwMode="auto">
          <a:xfrm>
            <a:off x="1552693" y="4290622"/>
            <a:ext cx="430521" cy="380731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Freeform 30"/>
          <p:cNvSpPr>
            <a:spLocks noChangeAspect="1" noChangeArrowheads="1"/>
          </p:cNvSpPr>
          <p:nvPr/>
        </p:nvSpPr>
        <p:spPr bwMode="auto">
          <a:xfrm>
            <a:off x="1506248" y="3003945"/>
            <a:ext cx="405655" cy="485509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oup 4688"/>
          <p:cNvGrpSpPr>
            <a:grpSpLocks noChangeAspect="1"/>
          </p:cNvGrpSpPr>
          <p:nvPr/>
        </p:nvGrpSpPr>
        <p:grpSpPr bwMode="auto">
          <a:xfrm>
            <a:off x="4373993" y="2956550"/>
            <a:ext cx="509105" cy="483882"/>
            <a:chOff x="1835150" y="2800349"/>
            <a:chExt cx="382588" cy="363538"/>
          </a:xfrm>
          <a:solidFill>
            <a:schemeClr val="bg1"/>
          </a:solidFill>
        </p:grpSpPr>
        <p:sp>
          <p:nvSpPr>
            <p:cNvPr id="33" name="Freeform 291"/>
            <p:cNvSpPr>
              <a:spLocks noChangeArrowheads="1"/>
            </p:cNvSpPr>
            <p:nvPr/>
          </p:nvSpPr>
          <p:spPr bwMode="auto">
            <a:xfrm>
              <a:off x="1868488" y="3140074"/>
              <a:ext cx="271462" cy="23813"/>
            </a:xfrm>
            <a:custGeom>
              <a:avLst/>
              <a:gdLst>
                <a:gd name="T0" fmla="*/ 41 w 753"/>
                <a:gd name="T1" fmla="*/ 42 h 68"/>
                <a:gd name="T2" fmla="*/ 192 w 753"/>
                <a:gd name="T3" fmla="*/ 42 h 68"/>
                <a:gd name="T4" fmla="*/ 217 w 753"/>
                <a:gd name="T5" fmla="*/ 67 h 68"/>
                <a:gd name="T6" fmla="*/ 543 w 753"/>
                <a:gd name="T7" fmla="*/ 67 h 68"/>
                <a:gd name="T8" fmla="*/ 568 w 753"/>
                <a:gd name="T9" fmla="*/ 42 h 68"/>
                <a:gd name="T10" fmla="*/ 710 w 753"/>
                <a:gd name="T11" fmla="*/ 42 h 68"/>
                <a:gd name="T12" fmla="*/ 752 w 753"/>
                <a:gd name="T13" fmla="*/ 0 h 68"/>
                <a:gd name="T14" fmla="*/ 0 w 753"/>
                <a:gd name="T15" fmla="*/ 0 h 68"/>
                <a:gd name="T16" fmla="*/ 41 w 753"/>
                <a:gd name="T17" fmla="*/ 42 h 68"/>
                <a:gd name="T18" fmla="*/ 41 w 753"/>
                <a:gd name="T19" fmla="*/ 42 h 68"/>
                <a:gd name="T20" fmla="*/ 41 w 753"/>
                <a:gd name="T2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3" h="68">
                  <a:moveTo>
                    <a:pt x="41" y="42"/>
                  </a:moveTo>
                  <a:cubicBezTo>
                    <a:pt x="192" y="42"/>
                    <a:pt x="192" y="42"/>
                    <a:pt x="192" y="42"/>
                  </a:cubicBezTo>
                  <a:cubicBezTo>
                    <a:pt x="192" y="50"/>
                    <a:pt x="200" y="67"/>
                    <a:pt x="217" y="67"/>
                  </a:cubicBezTo>
                  <a:cubicBezTo>
                    <a:pt x="543" y="67"/>
                    <a:pt x="543" y="67"/>
                    <a:pt x="543" y="67"/>
                  </a:cubicBezTo>
                  <a:cubicBezTo>
                    <a:pt x="552" y="67"/>
                    <a:pt x="568" y="50"/>
                    <a:pt x="568" y="42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35" y="42"/>
                    <a:pt x="752" y="17"/>
                    <a:pt x="7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6" y="42"/>
                    <a:pt x="41" y="42"/>
                  </a:cubicBezTo>
                  <a:close/>
                  <a:moveTo>
                    <a:pt x="41" y="42"/>
                  </a:moveTo>
                  <a:lnTo>
                    <a:pt x="41" y="4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292"/>
            <p:cNvSpPr>
              <a:spLocks noChangeArrowheads="1"/>
            </p:cNvSpPr>
            <p:nvPr/>
          </p:nvSpPr>
          <p:spPr bwMode="auto">
            <a:xfrm>
              <a:off x="1835150" y="2955924"/>
              <a:ext cx="382588" cy="174625"/>
            </a:xfrm>
            <a:custGeom>
              <a:avLst/>
              <a:gdLst>
                <a:gd name="T0" fmla="*/ 1020 w 1062"/>
                <a:gd name="T1" fmla="*/ 100 h 486"/>
                <a:gd name="T2" fmla="*/ 894 w 1062"/>
                <a:gd name="T3" fmla="*/ 75 h 486"/>
                <a:gd name="T4" fmla="*/ 894 w 1062"/>
                <a:gd name="T5" fmla="*/ 0 h 486"/>
                <a:gd name="T6" fmla="*/ 0 w 1062"/>
                <a:gd name="T7" fmla="*/ 0 h 486"/>
                <a:gd name="T8" fmla="*/ 267 w 1062"/>
                <a:gd name="T9" fmla="*/ 485 h 486"/>
                <a:gd name="T10" fmla="*/ 627 w 1062"/>
                <a:gd name="T11" fmla="*/ 485 h 486"/>
                <a:gd name="T12" fmla="*/ 819 w 1062"/>
                <a:gd name="T13" fmla="*/ 351 h 486"/>
                <a:gd name="T14" fmla="*/ 1061 w 1062"/>
                <a:gd name="T15" fmla="*/ 192 h 486"/>
                <a:gd name="T16" fmla="*/ 1020 w 1062"/>
                <a:gd name="T17" fmla="*/ 100 h 486"/>
                <a:gd name="T18" fmla="*/ 861 w 1062"/>
                <a:gd name="T19" fmla="*/ 284 h 486"/>
                <a:gd name="T20" fmla="*/ 894 w 1062"/>
                <a:gd name="T21" fmla="*/ 142 h 486"/>
                <a:gd name="T22" fmla="*/ 978 w 1062"/>
                <a:gd name="T23" fmla="*/ 151 h 486"/>
                <a:gd name="T24" fmla="*/ 995 w 1062"/>
                <a:gd name="T25" fmla="*/ 192 h 486"/>
                <a:gd name="T26" fmla="*/ 861 w 1062"/>
                <a:gd name="T27" fmla="*/ 284 h 486"/>
                <a:gd name="T28" fmla="*/ 861 w 1062"/>
                <a:gd name="T29" fmla="*/ 284 h 486"/>
                <a:gd name="T30" fmla="*/ 861 w 1062"/>
                <a:gd name="T31" fmla="*/ 2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2" h="486">
                  <a:moveTo>
                    <a:pt x="1020" y="100"/>
                  </a:moveTo>
                  <a:cubicBezTo>
                    <a:pt x="986" y="67"/>
                    <a:pt x="928" y="67"/>
                    <a:pt x="894" y="75"/>
                  </a:cubicBezTo>
                  <a:cubicBezTo>
                    <a:pt x="894" y="50"/>
                    <a:pt x="894" y="25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42" y="418"/>
                    <a:pt x="267" y="485"/>
                  </a:cubicBezTo>
                  <a:cubicBezTo>
                    <a:pt x="627" y="485"/>
                    <a:pt x="627" y="485"/>
                    <a:pt x="627" y="485"/>
                  </a:cubicBezTo>
                  <a:cubicBezTo>
                    <a:pt x="719" y="452"/>
                    <a:pt x="786" y="410"/>
                    <a:pt x="819" y="351"/>
                  </a:cubicBezTo>
                  <a:cubicBezTo>
                    <a:pt x="911" y="351"/>
                    <a:pt x="1053" y="318"/>
                    <a:pt x="1061" y="192"/>
                  </a:cubicBezTo>
                  <a:cubicBezTo>
                    <a:pt x="1061" y="142"/>
                    <a:pt x="1036" y="117"/>
                    <a:pt x="1020" y="100"/>
                  </a:cubicBezTo>
                  <a:close/>
                  <a:moveTo>
                    <a:pt x="861" y="284"/>
                  </a:moveTo>
                  <a:cubicBezTo>
                    <a:pt x="878" y="243"/>
                    <a:pt x="886" y="192"/>
                    <a:pt x="894" y="142"/>
                  </a:cubicBezTo>
                  <a:cubicBezTo>
                    <a:pt x="919" y="134"/>
                    <a:pt x="961" y="134"/>
                    <a:pt x="978" y="151"/>
                  </a:cubicBezTo>
                  <a:cubicBezTo>
                    <a:pt x="978" y="151"/>
                    <a:pt x="995" y="159"/>
                    <a:pt x="995" y="192"/>
                  </a:cubicBezTo>
                  <a:cubicBezTo>
                    <a:pt x="986" y="259"/>
                    <a:pt x="911" y="276"/>
                    <a:pt x="861" y="284"/>
                  </a:cubicBezTo>
                  <a:close/>
                  <a:moveTo>
                    <a:pt x="861" y="284"/>
                  </a:moveTo>
                  <a:lnTo>
                    <a:pt x="861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293"/>
            <p:cNvSpPr>
              <a:spLocks noChangeArrowheads="1"/>
            </p:cNvSpPr>
            <p:nvPr/>
          </p:nvSpPr>
          <p:spPr bwMode="auto">
            <a:xfrm>
              <a:off x="1916113" y="2800349"/>
              <a:ext cx="112712" cy="144463"/>
            </a:xfrm>
            <a:custGeom>
              <a:avLst/>
              <a:gdLst>
                <a:gd name="T0" fmla="*/ 142 w 311"/>
                <a:gd name="T1" fmla="*/ 401 h 402"/>
                <a:gd name="T2" fmla="*/ 234 w 311"/>
                <a:gd name="T3" fmla="*/ 243 h 402"/>
                <a:gd name="T4" fmla="*/ 268 w 311"/>
                <a:gd name="T5" fmla="*/ 0 h 402"/>
                <a:gd name="T6" fmla="*/ 159 w 311"/>
                <a:gd name="T7" fmla="*/ 276 h 402"/>
                <a:gd name="T8" fmla="*/ 142 w 311"/>
                <a:gd name="T9" fmla="*/ 401 h 402"/>
                <a:gd name="T10" fmla="*/ 142 w 311"/>
                <a:gd name="T11" fmla="*/ 401 h 402"/>
                <a:gd name="T12" fmla="*/ 142 w 311"/>
                <a:gd name="T13" fmla="*/ 4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2">
                  <a:moveTo>
                    <a:pt x="142" y="401"/>
                  </a:moveTo>
                  <a:cubicBezTo>
                    <a:pt x="142" y="401"/>
                    <a:pt x="310" y="385"/>
                    <a:pt x="234" y="243"/>
                  </a:cubicBezTo>
                  <a:cubicBezTo>
                    <a:pt x="168" y="126"/>
                    <a:pt x="184" y="59"/>
                    <a:pt x="268" y="0"/>
                  </a:cubicBezTo>
                  <a:cubicBezTo>
                    <a:pt x="268" y="0"/>
                    <a:pt x="0" y="67"/>
                    <a:pt x="159" y="276"/>
                  </a:cubicBezTo>
                  <a:cubicBezTo>
                    <a:pt x="209" y="360"/>
                    <a:pt x="142" y="401"/>
                    <a:pt x="142" y="401"/>
                  </a:cubicBezTo>
                  <a:close/>
                  <a:moveTo>
                    <a:pt x="142" y="401"/>
                  </a:moveTo>
                  <a:lnTo>
                    <a:pt x="142" y="4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294"/>
            <p:cNvSpPr>
              <a:spLocks noChangeArrowheads="1"/>
            </p:cNvSpPr>
            <p:nvPr/>
          </p:nvSpPr>
          <p:spPr bwMode="auto">
            <a:xfrm>
              <a:off x="2003425" y="2867024"/>
              <a:ext cx="53975" cy="73025"/>
            </a:xfrm>
            <a:custGeom>
              <a:avLst/>
              <a:gdLst>
                <a:gd name="T0" fmla="*/ 17 w 151"/>
                <a:gd name="T1" fmla="*/ 201 h 202"/>
                <a:gd name="T2" fmla="*/ 75 w 151"/>
                <a:gd name="T3" fmla="*/ 67 h 202"/>
                <a:gd name="T4" fmla="*/ 84 w 151"/>
                <a:gd name="T5" fmla="*/ 0 h 202"/>
                <a:gd name="T6" fmla="*/ 33 w 151"/>
                <a:gd name="T7" fmla="*/ 75 h 202"/>
                <a:gd name="T8" fmla="*/ 17 w 151"/>
                <a:gd name="T9" fmla="*/ 201 h 202"/>
                <a:gd name="T10" fmla="*/ 17 w 151"/>
                <a:gd name="T11" fmla="*/ 201 h 202"/>
                <a:gd name="T12" fmla="*/ 17 w 151"/>
                <a:gd name="T13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02">
                  <a:moveTo>
                    <a:pt x="17" y="201"/>
                  </a:moveTo>
                  <a:cubicBezTo>
                    <a:pt x="17" y="201"/>
                    <a:pt x="150" y="176"/>
                    <a:pt x="75" y="67"/>
                  </a:cubicBezTo>
                  <a:cubicBezTo>
                    <a:pt x="50" y="17"/>
                    <a:pt x="84" y="0"/>
                    <a:pt x="84" y="0"/>
                  </a:cubicBezTo>
                  <a:cubicBezTo>
                    <a:pt x="84" y="0"/>
                    <a:pt x="0" y="0"/>
                    <a:pt x="33" y="75"/>
                  </a:cubicBezTo>
                  <a:cubicBezTo>
                    <a:pt x="67" y="142"/>
                    <a:pt x="58" y="176"/>
                    <a:pt x="17" y="201"/>
                  </a:cubicBezTo>
                  <a:close/>
                  <a:moveTo>
                    <a:pt x="17" y="201"/>
                  </a:moveTo>
                  <a:lnTo>
                    <a:pt x="17" y="2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AutoShape 87"/>
          <p:cNvSpPr>
            <a:spLocks noChangeAspect="1"/>
          </p:cNvSpPr>
          <p:nvPr/>
        </p:nvSpPr>
        <p:spPr bwMode="auto">
          <a:xfrm>
            <a:off x="2267084" y="2137405"/>
            <a:ext cx="536471" cy="417741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6215453" y="4829141"/>
            <a:ext cx="220166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软件升级</a:t>
            </a:r>
            <a:endParaRPr lang="zh-CN" altLang="en-US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349875" y="2573655"/>
            <a:ext cx="608774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339205" y="1668780"/>
            <a:ext cx="3495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3600" dirty="0">
                <a:solidFill>
                  <a:schemeClr val="tx2"/>
                </a:solidFill>
                <a:cs typeface="+mn-ea"/>
              </a:rPr>
              <a:t>全方位、一站式</a:t>
            </a:r>
            <a:endParaRPr lang="zh-CN" altLang="en-US" sz="3600" dirty="0">
              <a:solidFill>
                <a:schemeClr val="tx2"/>
              </a:solidFill>
              <a:cs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 bldLvl="0" animBg="1"/>
      <p:bldP spid="9" grpId="0" bldLvl="0" animBg="1"/>
      <p:bldP spid="11" grpId="0"/>
      <p:bldP spid="12" grpId="0" bldLvl="0" animBg="1"/>
      <p:bldP spid="14" grpId="0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7" grpId="0" bldLvl="0" animBg="1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淘宝网Chenying0907出品 182"/>
          <p:cNvSpPr/>
          <p:nvPr/>
        </p:nvSpPr>
        <p:spPr>
          <a:xfrm>
            <a:off x="3003426" y="4227534"/>
            <a:ext cx="203125" cy="20312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7" name="淘宝网Chenying0907出品 186"/>
          <p:cNvSpPr/>
          <p:nvPr/>
        </p:nvSpPr>
        <p:spPr>
          <a:xfrm>
            <a:off x="2546395" y="4394690"/>
            <a:ext cx="399903" cy="35758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8" name="淘宝网Chenying0907出品 187"/>
          <p:cNvSpPr/>
          <p:nvPr/>
        </p:nvSpPr>
        <p:spPr>
          <a:xfrm>
            <a:off x="2000498" y="4329097"/>
            <a:ext cx="332194" cy="336426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0" name="淘宝网Chenying0907出品 189"/>
          <p:cNvSpPr/>
          <p:nvPr/>
        </p:nvSpPr>
        <p:spPr>
          <a:xfrm>
            <a:off x="4154466" y="4100581"/>
            <a:ext cx="243327" cy="245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1" name="淘宝网Chenying0907出品 190"/>
          <p:cNvSpPr/>
          <p:nvPr/>
        </p:nvSpPr>
        <p:spPr>
          <a:xfrm>
            <a:off x="2000498" y="4026526"/>
            <a:ext cx="177734" cy="175619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5" name="淘宝网Chenying0907出品 194"/>
          <p:cNvSpPr/>
          <p:nvPr/>
        </p:nvSpPr>
        <p:spPr>
          <a:xfrm>
            <a:off x="3284838" y="4329097"/>
            <a:ext cx="361817" cy="353353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6" name="淘宝网Chenying0907出品 195"/>
          <p:cNvSpPr/>
          <p:nvPr/>
        </p:nvSpPr>
        <p:spPr>
          <a:xfrm>
            <a:off x="3327155" y="4879226"/>
            <a:ext cx="275065" cy="272950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7" name="淘宝网Chenying0907出品 226"/>
          <p:cNvSpPr/>
          <p:nvPr/>
        </p:nvSpPr>
        <p:spPr>
          <a:xfrm>
            <a:off x="2768562" y="4877111"/>
            <a:ext cx="281413" cy="270833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3" name="淘宝网Chenying0907出品 62"/>
          <p:cNvSpPr/>
          <p:nvPr/>
        </p:nvSpPr>
        <p:spPr>
          <a:xfrm>
            <a:off x="3851894" y="4405268"/>
            <a:ext cx="332194" cy="336426"/>
          </a:xfrm>
          <a:prstGeom prst="ellipse">
            <a:avLst/>
          </a:prstGeom>
          <a:solidFill>
            <a:srgbClr val="01ACBE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34" name="淘宝网Chenying0907出品 177"/>
          <p:cNvGrpSpPr/>
          <p:nvPr/>
        </p:nvGrpSpPr>
        <p:grpSpPr>
          <a:xfrm>
            <a:off x="2127450" y="1817544"/>
            <a:ext cx="2206865" cy="2198402"/>
            <a:chOff x="3881858" y="5509627"/>
            <a:chExt cx="1016511" cy="1016511"/>
          </a:xfrm>
        </p:grpSpPr>
        <p:sp>
          <p:nvSpPr>
            <p:cNvPr id="179" name="淘宝网Chenying0907出品 178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0" name="淘宝网Chenying0907出品 179"/>
            <p:cNvSpPr/>
            <p:nvPr/>
          </p:nvSpPr>
          <p:spPr>
            <a:xfrm>
              <a:off x="4034870" y="5662250"/>
              <a:ext cx="710486" cy="711264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52" name="淘宝网Chenying0907出品 22"/>
            <p:cNvSpPr txBox="1"/>
            <p:nvPr/>
          </p:nvSpPr>
          <p:spPr>
            <a:xfrm>
              <a:off x="4079584" y="5771437"/>
              <a:ext cx="596725" cy="4404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73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en-US" altLang="zh-CN" sz="373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</a:t>
              </a:r>
              <a:endPara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36" name="淘宝网Chenying0907出品 78"/>
          <p:cNvGrpSpPr/>
          <p:nvPr/>
        </p:nvGrpSpPr>
        <p:grpSpPr>
          <a:xfrm>
            <a:off x="6631940" y="2250440"/>
            <a:ext cx="3065145" cy="603885"/>
            <a:chOff x="6977188" y="1875577"/>
            <a:chExt cx="4158578" cy="1025344"/>
          </a:xfrm>
        </p:grpSpPr>
        <p:sp>
          <p:nvSpPr>
            <p:cNvPr id="4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39" name="淘宝网Chenying0907出品 23"/>
            <p:cNvSpPr txBox="1"/>
            <p:nvPr/>
          </p:nvSpPr>
          <p:spPr>
            <a:xfrm>
              <a:off x="7635316" y="1875577"/>
              <a:ext cx="3210478" cy="969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应用案例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137" name="淘宝网Chenying0907出品 82"/>
          <p:cNvGrpSpPr/>
          <p:nvPr/>
        </p:nvGrpSpPr>
        <p:grpSpPr>
          <a:xfrm>
            <a:off x="6369795" y="2242833"/>
            <a:ext cx="753254" cy="662272"/>
            <a:chOff x="3391804" y="931024"/>
            <a:chExt cx="565458" cy="496091"/>
          </a:xfrm>
        </p:grpSpPr>
        <p:grpSp>
          <p:nvGrpSpPr>
            <p:cNvPr id="5225" name="淘宝网Chenying0907出品 83"/>
            <p:cNvGrpSpPr/>
            <p:nvPr/>
          </p:nvGrpSpPr>
          <p:grpSpPr>
            <a:xfrm rot="-5400000">
              <a:off x="3426487" y="896340"/>
              <a:ext cx="496091" cy="565458"/>
              <a:chOff x="8439634" y="3544648"/>
              <a:chExt cx="1611146" cy="1817848"/>
            </a:xfrm>
          </p:grpSpPr>
          <p:sp>
            <p:nvSpPr>
              <p:cNvPr id="30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5226" name="TextBox 174"/>
            <p:cNvSpPr txBox="1"/>
            <p:nvPr/>
          </p:nvSpPr>
          <p:spPr>
            <a:xfrm>
              <a:off x="3481218" y="989258"/>
              <a:ext cx="399330" cy="344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淘宝网Chenying0907出品 226"/>
          <p:cNvSpPr/>
          <p:nvPr/>
        </p:nvSpPr>
        <p:spPr>
          <a:xfrm>
            <a:off x="1731780" y="3882646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淘宝网Chenying0907出品 226"/>
          <p:cNvSpPr/>
          <p:nvPr/>
        </p:nvSpPr>
        <p:spPr>
          <a:xfrm>
            <a:off x="4471849" y="3975745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3"/>
          <p:cNvSpPr/>
          <p:nvPr/>
        </p:nvSpPr>
        <p:spPr>
          <a:xfrm>
            <a:off x="5108471" y="460622"/>
            <a:ext cx="1911985" cy="49911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</a:bodyPr>
          <a:lstStyle/>
          <a:p>
            <a:pPr algn="ctr"/>
            <a:r>
              <a:rPr lang="en-US" altLang="zh-CN" sz="266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5. </a:t>
            </a:r>
            <a:r>
              <a:rPr lang="zh-CN" sz="266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应用案例</a:t>
            </a:r>
            <a:endParaRPr lang="zh-CN" sz="266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4595" y="1445260"/>
            <a:ext cx="2447290" cy="14192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20435" y="5131760"/>
            <a:ext cx="2441729" cy="1380402"/>
          </a:xfrm>
          <a:prstGeom prst="round2DiagRect">
            <a:avLst>
              <a:gd name="adj1" fmla="val 3542"/>
              <a:gd name="adj2" fmla="val 2957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58380" y="3286125"/>
            <a:ext cx="2428240" cy="1416050"/>
          </a:xfrm>
          <a:prstGeom prst="round2DiagRect">
            <a:avLst>
              <a:gd name="adj1" fmla="val 3542"/>
              <a:gd name="adj2" fmla="val 2957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lum bright="6000"/>
          </a:blip>
          <a:stretch>
            <a:fillRect/>
          </a:stretch>
        </p:blipFill>
        <p:spPr bwMode="auto">
          <a:xfrm>
            <a:off x="2696210" y="3272790"/>
            <a:ext cx="2422525" cy="1427480"/>
          </a:xfrm>
          <a:prstGeom prst="round2DiagRect">
            <a:avLst>
              <a:gd name="adj1" fmla="val 3542"/>
              <a:gd name="adj2" fmla="val 2957"/>
            </a:avLst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圆角矩形 38"/>
          <p:cNvSpPr/>
          <p:nvPr/>
        </p:nvSpPr>
        <p:spPr>
          <a:xfrm rot="19260000">
            <a:off x="5450205" y="3180715"/>
            <a:ext cx="1576705" cy="1611630"/>
          </a:xfrm>
          <a:prstGeom prst="round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303b32313534353135353b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2845" y="1911985"/>
            <a:ext cx="485775" cy="485775"/>
          </a:xfrm>
          <a:prstGeom prst="rect">
            <a:avLst/>
          </a:prstGeom>
        </p:spPr>
      </p:pic>
      <p:pic>
        <p:nvPicPr>
          <p:cNvPr id="41" name="图片 40" descr="303b31393937373439353bbcfdcdb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34025" y="3536950"/>
            <a:ext cx="914400" cy="914400"/>
          </a:xfrm>
          <a:prstGeom prst="rect">
            <a:avLst/>
          </a:prstGeom>
        </p:spPr>
      </p:pic>
      <p:pic>
        <p:nvPicPr>
          <p:cNvPr id="42" name="图片 41" descr="303b31393937373439353bbcfdcdb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5984875" y="3559175"/>
            <a:ext cx="914400" cy="91440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066405" y="2016760"/>
            <a:ext cx="1720215" cy="275590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1200" b="1"/>
              <a:t>职业院校安全实训基地</a:t>
            </a:r>
            <a:endParaRPr lang="zh-CN" altLang="en-US" sz="1200" b="1"/>
          </a:p>
        </p:txBody>
      </p:sp>
      <p:sp>
        <p:nvSpPr>
          <p:cNvPr id="44" name="文本框 43"/>
          <p:cNvSpPr txBox="1"/>
          <p:nvPr/>
        </p:nvSpPr>
        <p:spPr>
          <a:xfrm>
            <a:off x="7917815" y="5258435"/>
            <a:ext cx="1310640" cy="27559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1200" b="1"/>
              <a:t>高中</a:t>
            </a:r>
            <a:r>
              <a:rPr lang="en-US" altLang="zh-CN" sz="1200" b="1"/>
              <a:t>VR</a:t>
            </a:r>
            <a:r>
              <a:rPr lang="zh-CN" altLang="en-US" sz="1200" b="1"/>
              <a:t>安全教室</a:t>
            </a:r>
            <a:endParaRPr lang="zh-CN" altLang="en-US" sz="1200" b="1"/>
          </a:p>
        </p:txBody>
      </p:sp>
      <p:pic>
        <p:nvPicPr>
          <p:cNvPr id="45" name="图片 44" descr="303b32313534353135353b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329930" y="4772660"/>
            <a:ext cx="485775" cy="485775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2967355" y="5684520"/>
            <a:ext cx="1490345" cy="27559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1200" b="1"/>
              <a:t>小学</a:t>
            </a:r>
            <a:r>
              <a:rPr lang="en-US" altLang="zh-CN" sz="1200" b="1"/>
              <a:t>VR</a:t>
            </a:r>
            <a:r>
              <a:rPr lang="zh-CN" altLang="en-US" sz="1200" b="1"/>
              <a:t>安全体验角</a:t>
            </a:r>
            <a:endParaRPr lang="zh-CN" altLang="en-US" sz="1200" b="1"/>
          </a:p>
        </p:txBody>
      </p:sp>
      <p:pic>
        <p:nvPicPr>
          <p:cNvPr id="47" name="图片 46" descr="303b32313534353135353b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457700" y="5579745"/>
            <a:ext cx="485775" cy="485775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251835" y="2397760"/>
            <a:ext cx="1310640" cy="27559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1200" b="1"/>
              <a:t>小学</a:t>
            </a:r>
            <a:r>
              <a:rPr lang="en-US" altLang="zh-CN" sz="1200" b="1"/>
              <a:t>VR</a:t>
            </a:r>
            <a:r>
              <a:rPr lang="zh-CN" altLang="en-US" sz="1200" b="1"/>
              <a:t>安全教室</a:t>
            </a:r>
            <a:endParaRPr lang="zh-CN" altLang="en-US" sz="1200" b="1"/>
          </a:p>
        </p:txBody>
      </p:sp>
      <p:pic>
        <p:nvPicPr>
          <p:cNvPr id="49" name="图片 48" descr="303b32313534353135353b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664585" y="2673350"/>
            <a:ext cx="485775" cy="485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6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97649" y="1563638"/>
            <a:ext cx="6819900" cy="23901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914400">
              <a:lnSpc>
                <a:spcPct val="200000"/>
              </a:lnSpc>
              <a:buClrTx/>
              <a:buSzTx/>
              <a:buFontTx/>
              <a:defRPr/>
            </a:pPr>
            <a:r>
              <a:rPr kumimoji="0" lang="en-US" altLang="zh-CN" sz="4800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</a:t>
            </a:r>
            <a:r>
              <a:rPr kumimoji="0" lang="zh-CN" altLang="en-US" sz="4800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感谢聆听、纳善如流！</a:t>
            </a:r>
            <a:endParaRPr kumimoji="0" lang="zh-CN" altLang="en-US" sz="4800" kern="1200" cap="none" spc="0" normalizeH="0" baseline="0" noProof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R="0" algn="l" defTabSz="914400">
              <a:lnSpc>
                <a:spcPct val="200000"/>
              </a:lnSpc>
              <a:buClrTx/>
              <a:buSzTx/>
              <a:buFontTx/>
              <a:defRPr/>
            </a:pPr>
            <a:r>
              <a:rPr kumimoji="0" lang="en-US" altLang="zh-CN" sz="2665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lt"/>
              </a:rPr>
              <a:t>    </a:t>
            </a:r>
            <a:endParaRPr kumimoji="0" lang="zh-CN" altLang="en-US" sz="4800" kern="1200" cap="none" spc="0" normalizeH="0" baseline="0" noProof="0" dirty="0">
              <a:solidFill>
                <a:srgbClr val="E87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圆角淘宝网Chenying0907出品 18"/>
          <p:cNvSpPr/>
          <p:nvPr/>
        </p:nvSpPr>
        <p:spPr>
          <a:xfrm>
            <a:off x="3565204" y="6119134"/>
            <a:ext cx="5618939" cy="47649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83015" y="6119134"/>
            <a:ext cx="5982871" cy="4343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1860" b="1" noProof="0" dirty="0">
                <a:ln>
                  <a:noFill/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深圳市赛邦威视科技有限公司</a:t>
            </a:r>
            <a:endParaRPr kumimoji="0" lang="zh-CN" altLang="en-US" sz="1865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2" name="图片 1" descr="WeChat 圖片_201910211630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49495" y="4509770"/>
            <a:ext cx="2492375" cy="11404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淘宝网Chenying0907出品 182"/>
          <p:cNvSpPr/>
          <p:nvPr/>
        </p:nvSpPr>
        <p:spPr>
          <a:xfrm>
            <a:off x="3003426" y="4227534"/>
            <a:ext cx="203125" cy="20312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7" name="淘宝网Chenying0907出品 186"/>
          <p:cNvSpPr/>
          <p:nvPr/>
        </p:nvSpPr>
        <p:spPr>
          <a:xfrm>
            <a:off x="2546395" y="4394690"/>
            <a:ext cx="399903" cy="357585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8" name="淘宝网Chenying0907出品 187"/>
          <p:cNvSpPr/>
          <p:nvPr/>
        </p:nvSpPr>
        <p:spPr>
          <a:xfrm>
            <a:off x="2000498" y="4329097"/>
            <a:ext cx="332194" cy="336426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0" name="淘宝网Chenying0907出品 189"/>
          <p:cNvSpPr/>
          <p:nvPr/>
        </p:nvSpPr>
        <p:spPr>
          <a:xfrm>
            <a:off x="4154466" y="4100581"/>
            <a:ext cx="243327" cy="2454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1" name="淘宝网Chenying0907出品 190"/>
          <p:cNvSpPr/>
          <p:nvPr/>
        </p:nvSpPr>
        <p:spPr>
          <a:xfrm>
            <a:off x="2000498" y="4026526"/>
            <a:ext cx="177734" cy="175619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5" name="淘宝网Chenying0907出品 194"/>
          <p:cNvSpPr/>
          <p:nvPr/>
        </p:nvSpPr>
        <p:spPr>
          <a:xfrm>
            <a:off x="3284838" y="4329097"/>
            <a:ext cx="361817" cy="353353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6" name="淘宝网Chenying0907出品 195"/>
          <p:cNvSpPr/>
          <p:nvPr/>
        </p:nvSpPr>
        <p:spPr>
          <a:xfrm>
            <a:off x="3327155" y="4879226"/>
            <a:ext cx="275065" cy="272950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7" name="淘宝网Chenying0907出品 226"/>
          <p:cNvSpPr/>
          <p:nvPr/>
        </p:nvSpPr>
        <p:spPr>
          <a:xfrm>
            <a:off x="2768562" y="4877111"/>
            <a:ext cx="281413" cy="270833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3" name="淘宝网Chenying0907出品 62"/>
          <p:cNvSpPr/>
          <p:nvPr/>
        </p:nvSpPr>
        <p:spPr>
          <a:xfrm>
            <a:off x="3851894" y="4405268"/>
            <a:ext cx="332194" cy="336426"/>
          </a:xfrm>
          <a:prstGeom prst="ellipse">
            <a:avLst/>
          </a:prstGeom>
          <a:solidFill>
            <a:srgbClr val="01ACBE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34" name="淘宝网Chenying0907出品 177"/>
          <p:cNvGrpSpPr/>
          <p:nvPr/>
        </p:nvGrpSpPr>
        <p:grpSpPr>
          <a:xfrm>
            <a:off x="2127450" y="1817544"/>
            <a:ext cx="2206865" cy="2198402"/>
            <a:chOff x="3881858" y="5509627"/>
            <a:chExt cx="1016511" cy="1016511"/>
          </a:xfrm>
        </p:grpSpPr>
        <p:sp>
          <p:nvSpPr>
            <p:cNvPr id="179" name="淘宝网Chenying0907出品 178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0" name="淘宝网Chenying0907出品 179"/>
            <p:cNvSpPr/>
            <p:nvPr/>
          </p:nvSpPr>
          <p:spPr>
            <a:xfrm>
              <a:off x="4034870" y="5662250"/>
              <a:ext cx="710486" cy="711264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52" name="淘宝网Chenying0907出品 22"/>
            <p:cNvSpPr txBox="1"/>
            <p:nvPr/>
          </p:nvSpPr>
          <p:spPr>
            <a:xfrm>
              <a:off x="4079584" y="5771437"/>
              <a:ext cx="596725" cy="4404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73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en-US" altLang="zh-CN" sz="373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</a:t>
              </a:r>
              <a:endPara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36" name="淘宝网Chenying0907出品 78"/>
          <p:cNvGrpSpPr/>
          <p:nvPr/>
        </p:nvGrpSpPr>
        <p:grpSpPr>
          <a:xfrm>
            <a:off x="6531610" y="2241550"/>
            <a:ext cx="2444750" cy="588010"/>
            <a:chOff x="6977188" y="1902560"/>
            <a:chExt cx="4158578" cy="998361"/>
          </a:xfrm>
        </p:grpSpPr>
        <p:sp>
          <p:nvSpPr>
            <p:cNvPr id="4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39" name="淘宝网Chenying0907出品 23"/>
            <p:cNvSpPr txBox="1"/>
            <p:nvPr/>
          </p:nvSpPr>
          <p:spPr>
            <a:xfrm>
              <a:off x="7650390" y="1958894"/>
              <a:ext cx="2832551" cy="8808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方案背景</a:t>
              </a:r>
              <a:endParaRPr lang="zh-CN" altLang="en-US" sz="21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137" name="淘宝网Chenying0907出品 82"/>
          <p:cNvGrpSpPr/>
          <p:nvPr/>
        </p:nvGrpSpPr>
        <p:grpSpPr>
          <a:xfrm>
            <a:off x="6269079" y="2218480"/>
            <a:ext cx="753254" cy="662272"/>
            <a:chOff x="3391804" y="931024"/>
            <a:chExt cx="565458" cy="496091"/>
          </a:xfrm>
        </p:grpSpPr>
        <p:grpSp>
          <p:nvGrpSpPr>
            <p:cNvPr id="5225" name="淘宝网Chenying0907出品 83"/>
            <p:cNvGrpSpPr/>
            <p:nvPr/>
          </p:nvGrpSpPr>
          <p:grpSpPr>
            <a:xfrm rot="-5400000">
              <a:off x="3426487" y="896340"/>
              <a:ext cx="496091" cy="565458"/>
              <a:chOff x="8439634" y="3544648"/>
              <a:chExt cx="1611146" cy="1817848"/>
            </a:xfrm>
          </p:grpSpPr>
          <p:sp>
            <p:nvSpPr>
              <p:cNvPr id="30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5226" name="TextBox 174"/>
            <p:cNvSpPr txBox="1"/>
            <p:nvPr/>
          </p:nvSpPr>
          <p:spPr>
            <a:xfrm>
              <a:off x="3481218" y="989258"/>
              <a:ext cx="399330" cy="3448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淘宝网Chenying0907出品 226"/>
          <p:cNvSpPr/>
          <p:nvPr/>
        </p:nvSpPr>
        <p:spPr>
          <a:xfrm>
            <a:off x="1731780" y="3882646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淘宝网Chenying0907出品 226"/>
          <p:cNvSpPr/>
          <p:nvPr/>
        </p:nvSpPr>
        <p:spPr>
          <a:xfrm>
            <a:off x="4471849" y="3975745"/>
            <a:ext cx="196778" cy="217937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93094" y="2920530"/>
            <a:ext cx="1705610" cy="22485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1.1</a:t>
            </a:r>
            <a:r>
              <a:rPr lang="zh-CN" altLang="zh-CN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、前言</a:t>
            </a:r>
            <a:endParaRPr lang="zh-CN" altLang="en-US" sz="186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1.2</a:t>
            </a:r>
            <a:r>
              <a:rPr lang="zh-CN" altLang="en-US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国家政策</a:t>
            </a:r>
            <a:endParaRPr lang="zh-CN" altLang="en-US" sz="186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1.3</a:t>
            </a:r>
            <a:r>
              <a:rPr lang="zh-CN" altLang="en-US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、领导嘱托</a:t>
            </a:r>
            <a:endParaRPr lang="zh-CN" altLang="en-US" sz="186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1.4</a:t>
            </a:r>
            <a:r>
              <a:rPr lang="zh-CN" altLang="en-US" sz="1865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、需求分析</a:t>
            </a:r>
            <a:endParaRPr lang="zh-CN" altLang="en-US" sz="186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186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84835" y="1571625"/>
            <a:ext cx="11021695" cy="3794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       </a:t>
            </a: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 </a:t>
            </a:r>
            <a:r>
              <a:rPr kumimoji="0" lang="en-US" altLang="zh-CN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生命高于一切，安全重于泰山</a:t>
            </a:r>
            <a:r>
              <a:rPr kumimoji="0" lang="zh-CN" altLang="en-US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。</a:t>
            </a: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学校安全工作，是全社会安全工作的一个十分重要的组成部分。它直接关系到青少年学生能否安全、健康地成长，关系到千千万万个家庭的幸福安宁和社会稳定。</a:t>
            </a:r>
            <a:endParaRPr kumimoji="0" lang="en-US" altLang="zh-CN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  <a:p>
            <a:pPr marL="0" marR="0" lvl="0" indent="0" algn="l" defTabSz="914400" rtl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 世界卫生组织发布的报告显示，在世界大多数国家中，意外伤害是儿童青少年致伤、致残、致死亡的最主要原因。在我国，学龄儿童的意外伤害死亡率最高段多数发生在学校和上学的途中。而通过安全教育培训，提高孩子的自我保护能力，80%的意外伤害可以避免。</a:t>
            </a:r>
            <a:endParaRPr kumimoji="0" lang="zh-CN" altLang="zh-CN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 因此，校园安全问题已成为社会各界关注的热点问题。保护好每一个孩子，使发生在他们身上的意外事故减少到最低限度，已成为中小学安全教育和管理的重要内容。</a:t>
            </a:r>
            <a:endParaRPr kumimoji="0" lang="zh-CN" altLang="zh-CN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7" name="淘宝网Chenying0907出品 3"/>
          <p:cNvSpPr/>
          <p:nvPr/>
        </p:nvSpPr>
        <p:spPr>
          <a:xfrm>
            <a:off x="5375594" y="420638"/>
            <a:ext cx="143954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1.1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前言</a:t>
            </a:r>
            <a:endParaRPr lang="zh-CN" altLang="en-US" sz="266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3"/>
          <p:cNvSpPr/>
          <p:nvPr/>
        </p:nvSpPr>
        <p:spPr>
          <a:xfrm>
            <a:off x="5036504" y="420638"/>
            <a:ext cx="211772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1.2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国家政策</a:t>
            </a:r>
            <a:endParaRPr lang="zh-CN" altLang="en-US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淘宝网Chenying0907出品 3"/>
          <p:cNvSpPr/>
          <p:nvPr/>
        </p:nvSpPr>
        <p:spPr>
          <a:xfrm>
            <a:off x="5219" y="782877"/>
            <a:ext cx="55537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5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135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）中小学公共安全教育指导纲要</a:t>
            </a:r>
            <a:endParaRPr lang="zh-CN" altLang="en-US" sz="2135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453" y="1550035"/>
            <a:ext cx="5268595" cy="465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2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738" y="1549718"/>
            <a:ext cx="5269865" cy="860425"/>
          </a:xfrm>
          <a:prstGeom prst="rect">
            <a:avLst/>
          </a:prstGeom>
        </p:spPr>
      </p:pic>
      <p:pic>
        <p:nvPicPr>
          <p:cNvPr id="13" name="图片 13" descr="图片3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60" y="2573655"/>
            <a:ext cx="5267960" cy="861060"/>
          </a:xfrm>
          <a:prstGeom prst="rect">
            <a:avLst/>
          </a:prstGeom>
        </p:spPr>
      </p:pic>
      <p:sp>
        <p:nvSpPr>
          <p:cNvPr id="3" name="燕尾形箭头 2"/>
          <p:cNvSpPr/>
          <p:nvPr/>
        </p:nvSpPr>
        <p:spPr>
          <a:xfrm rot="1980000">
            <a:off x="5845175" y="3691255"/>
            <a:ext cx="1711325" cy="9861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2100000">
            <a:off x="6108700" y="4023360"/>
            <a:ext cx="1165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纲要指出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44765" y="4074795"/>
            <a:ext cx="3494405" cy="1198880"/>
          </a:xfrm>
          <a:prstGeom prst="rect">
            <a:avLst/>
          </a:prstGeom>
          <a:noFill/>
          <a:ln w="12700" cmpd="sng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通过现代化创新教学手段，把握学生认知特点，探索出注重实践性、实用性和实效性的丰富多彩的教学模式。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梯形 9"/>
          <p:cNvSpPr/>
          <p:nvPr/>
        </p:nvSpPr>
        <p:spPr>
          <a:xfrm rot="18120000">
            <a:off x="4568825" y="2965450"/>
            <a:ext cx="948690" cy="2948305"/>
          </a:xfrm>
          <a:prstGeom prst="trapezoid">
            <a:avLst>
              <a:gd name="adj" fmla="val 46896"/>
            </a:avLst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梯形 7"/>
          <p:cNvSpPr/>
          <p:nvPr/>
        </p:nvSpPr>
        <p:spPr>
          <a:xfrm rot="16200000">
            <a:off x="4667250" y="2014220"/>
            <a:ext cx="948690" cy="2728595"/>
          </a:xfrm>
          <a:prstGeom prst="trapezoid">
            <a:avLst>
              <a:gd name="adj" fmla="val 46896"/>
            </a:avLst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梯形 59"/>
          <p:cNvSpPr/>
          <p:nvPr/>
        </p:nvSpPr>
        <p:spPr>
          <a:xfrm rot="14847643">
            <a:off x="4512310" y="1116965"/>
            <a:ext cx="1060450" cy="2728595"/>
          </a:xfrm>
          <a:prstGeom prst="trapezoid">
            <a:avLst>
              <a:gd name="adj" fmla="val 46896"/>
            </a:avLst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淘宝网Chenying0907出品 3"/>
          <p:cNvSpPr/>
          <p:nvPr/>
        </p:nvSpPr>
        <p:spPr>
          <a:xfrm>
            <a:off x="5036504" y="420638"/>
            <a:ext cx="211772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1.2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国家政策</a:t>
            </a:r>
            <a:endParaRPr lang="zh-CN" altLang="en-US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淘宝网Chenying0907出品 3"/>
          <p:cNvSpPr/>
          <p:nvPr/>
        </p:nvSpPr>
        <p:spPr>
          <a:xfrm>
            <a:off x="5219" y="815262"/>
            <a:ext cx="5553770" cy="92075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2）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国务院办公厅关于加强中小学幼儿园安全风险防               控体系建设的意见</a:t>
            </a:r>
            <a:endParaRPr lang="zh-CN" altLang="en-US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210" y="2731770"/>
            <a:ext cx="3494405" cy="1198880"/>
          </a:xfrm>
          <a:prstGeom prst="rect">
            <a:avLst/>
          </a:prstGeom>
          <a:noFill/>
          <a:ln w="12700" cmpd="sng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鼓励、引导和支持利用互联网和信息技术，为学校提供专业的校园安全风险预防和安全教育相关的服务与产品。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8790" y="1366520"/>
            <a:ext cx="5271770" cy="128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4" descr="图片4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648" y="2831148"/>
            <a:ext cx="5268595" cy="1099185"/>
          </a:xfrm>
          <a:prstGeom prst="rect">
            <a:avLst/>
          </a:prstGeom>
        </p:spPr>
      </p:pic>
      <p:pic>
        <p:nvPicPr>
          <p:cNvPr id="15" name="图片 15" descr="图片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65" y="4137025"/>
            <a:ext cx="5269230" cy="18313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370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233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01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236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23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37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748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233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21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28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217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2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23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748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8" grpId="1" animBg="1"/>
      <p:bldP spid="60" grpId="0" animBg="1"/>
      <p:bldP spid="60" grpId="1" animBg="1"/>
      <p:bldP spid="6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3"/>
          <p:cNvSpPr/>
          <p:nvPr/>
        </p:nvSpPr>
        <p:spPr>
          <a:xfrm>
            <a:off x="5036504" y="420638"/>
            <a:ext cx="211772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1.2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国家政策</a:t>
            </a:r>
            <a:endParaRPr lang="zh-CN" altLang="en-US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淘宝网Chenying0907出品 3"/>
          <p:cNvSpPr/>
          <p:nvPr/>
        </p:nvSpPr>
        <p:spPr>
          <a:xfrm>
            <a:off x="5219" y="782877"/>
            <a:ext cx="5553770" cy="50546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）教育系统安全专项整治三年行动实施方案</a:t>
            </a:r>
            <a:endParaRPr lang="zh-CN" altLang="en-US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295" y="3291205"/>
            <a:ext cx="2974975" cy="1198880"/>
          </a:xfrm>
          <a:prstGeom prst="rect">
            <a:avLst/>
          </a:prstGeom>
          <a:noFill/>
          <a:ln w="12700" cmpd="sng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提出运用沉浸式、互动体验式虚拟仿真技术开展校园安全教育，培养学生的安全意识和自救与互救能力。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8980" y="1366520"/>
            <a:ext cx="4718050" cy="478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95" y="1366520"/>
            <a:ext cx="3829685" cy="192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1" descr="图片8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70" y="4401820"/>
            <a:ext cx="3902710" cy="1747520"/>
          </a:xfrm>
          <a:prstGeom prst="rect">
            <a:avLst/>
          </a:prstGeom>
        </p:spPr>
      </p:pic>
      <p:sp>
        <p:nvSpPr>
          <p:cNvPr id="10" name="十字箭头 9"/>
          <p:cNvSpPr/>
          <p:nvPr/>
        </p:nvSpPr>
        <p:spPr>
          <a:xfrm>
            <a:off x="3176270" y="3291205"/>
            <a:ext cx="2428240" cy="104013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3"/>
          <p:cNvSpPr/>
          <p:nvPr/>
        </p:nvSpPr>
        <p:spPr>
          <a:xfrm>
            <a:off x="5036504" y="420638"/>
            <a:ext cx="211772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1.3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领导嘱托</a:t>
            </a:r>
            <a:endParaRPr lang="zh-CN" altLang="en-US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76" name="Group 489"/>
          <p:cNvGrpSpPr/>
          <p:nvPr/>
        </p:nvGrpSpPr>
        <p:grpSpPr>
          <a:xfrm flipH="1">
            <a:off x="493075" y="1327351"/>
            <a:ext cx="5782751" cy="4808003"/>
            <a:chOff x="4814101" y="762985"/>
            <a:chExt cx="7276666" cy="6050102"/>
          </a:xfrm>
          <a:solidFill>
            <a:srgbClr val="00AFBC"/>
          </a:solidFill>
        </p:grpSpPr>
        <p:sp>
          <p:nvSpPr>
            <p:cNvPr id="277" name="Freeform 182"/>
            <p:cNvSpPr/>
            <p:nvPr/>
          </p:nvSpPr>
          <p:spPr bwMode="auto">
            <a:xfrm>
              <a:off x="7011500" y="1314952"/>
              <a:ext cx="246623" cy="199648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10 h 62"/>
                <a:gd name="T4" fmla="*/ 75 w 77"/>
                <a:gd name="T5" fmla="*/ 1 h 62"/>
                <a:gd name="T6" fmla="*/ 65 w 77"/>
                <a:gd name="T7" fmla="*/ 5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3 h 62"/>
                <a:gd name="T16" fmla="*/ 3 w 77"/>
                <a:gd name="T17" fmla="*/ 10 h 62"/>
                <a:gd name="T18" fmla="*/ 10 w 77"/>
                <a:gd name="T19" fmla="*/ 24 h 62"/>
                <a:gd name="T20" fmla="*/ 3 w 77"/>
                <a:gd name="T21" fmla="*/ 22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8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10"/>
                  </a:cubicBezTo>
                  <a:cubicBezTo>
                    <a:pt x="71" y="8"/>
                    <a:pt x="74" y="4"/>
                    <a:pt x="75" y="1"/>
                  </a:cubicBezTo>
                  <a:cubicBezTo>
                    <a:pt x="72" y="3"/>
                    <a:pt x="68" y="4"/>
                    <a:pt x="65" y="5"/>
                  </a:cubicBezTo>
                  <a:cubicBezTo>
                    <a:pt x="62" y="2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1"/>
                    <a:pt x="10" y="24"/>
                  </a:cubicBezTo>
                  <a:cubicBezTo>
                    <a:pt x="8" y="24"/>
                    <a:pt x="5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8"/>
                    <a:pt x="13" y="38"/>
                    <a:pt x="12" y="38"/>
                  </a:cubicBezTo>
                  <a:cubicBezTo>
                    <a:pt x="11" y="38"/>
                    <a:pt x="10" y="38"/>
                    <a:pt x="9" y="38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7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8" name="Freeform 184"/>
            <p:cNvSpPr>
              <a:spLocks noEditPoints="1"/>
            </p:cNvSpPr>
            <p:nvPr/>
          </p:nvSpPr>
          <p:spPr bwMode="auto">
            <a:xfrm>
              <a:off x="7246379" y="2080266"/>
              <a:ext cx="246623" cy="246623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9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7 h 77"/>
                <a:gd name="T80" fmla="*/ 38 w 77"/>
                <a:gd name="T81" fmla="*/ 58 h 77"/>
                <a:gd name="T82" fmla="*/ 46 w 77"/>
                <a:gd name="T83" fmla="*/ 57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1"/>
                    <a:pt x="30" y="24"/>
                    <a:pt x="38" y="24"/>
                  </a:cubicBezTo>
                  <a:cubicBezTo>
                    <a:pt x="46" y="24"/>
                    <a:pt x="53" y="31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4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6"/>
                    <a:pt x="34" y="5"/>
                    <a:pt x="38" y="5"/>
                  </a:cubicBezTo>
                  <a:cubicBezTo>
                    <a:pt x="43" y="5"/>
                    <a:pt x="47" y="6"/>
                    <a:pt x="51" y="7"/>
                  </a:cubicBezTo>
                  <a:close/>
                  <a:moveTo>
                    <a:pt x="7" y="26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6" y="58"/>
                    <a:pt x="38" y="58"/>
                  </a:cubicBezTo>
                  <a:cubicBezTo>
                    <a:pt x="41" y="58"/>
                    <a:pt x="43" y="58"/>
                    <a:pt x="46" y="5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9" name="Freeform 187"/>
            <p:cNvSpPr>
              <a:spLocks noEditPoints="1"/>
            </p:cNvSpPr>
            <p:nvPr/>
          </p:nvSpPr>
          <p:spPr bwMode="auto">
            <a:xfrm>
              <a:off x="6616120" y="2281872"/>
              <a:ext cx="211391" cy="172245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3 h 54"/>
                <a:gd name="T4" fmla="*/ 46 w 66"/>
                <a:gd name="T5" fmla="*/ 13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6 h 54"/>
                <a:gd name="T22" fmla="*/ 17 w 66"/>
                <a:gd name="T23" fmla="*/ 54 h 54"/>
                <a:gd name="T24" fmla="*/ 25 w 66"/>
                <a:gd name="T25" fmla="*/ 46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6 h 54"/>
                <a:gd name="T32" fmla="*/ 54 w 66"/>
                <a:gd name="T33" fmla="*/ 54 h 54"/>
                <a:gd name="T34" fmla="*/ 62 w 66"/>
                <a:gd name="T35" fmla="*/ 46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6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6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6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6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7" name="Freeform 197"/>
            <p:cNvSpPr>
              <a:spLocks noEditPoints="1"/>
            </p:cNvSpPr>
            <p:nvPr/>
          </p:nvSpPr>
          <p:spPr bwMode="auto">
            <a:xfrm>
              <a:off x="6242269" y="1630081"/>
              <a:ext cx="211391" cy="183989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9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9"/>
                    <a:pt x="57" y="0"/>
                    <a:pt x="47" y="0"/>
                  </a:cubicBezTo>
                  <a:cubicBezTo>
                    <a:pt x="41" y="0"/>
                    <a:pt x="36" y="3"/>
                    <a:pt x="33" y="6"/>
                  </a:cubicBezTo>
                  <a:cubicBezTo>
                    <a:pt x="29" y="3"/>
                    <a:pt x="24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30"/>
                    <a:pt x="66" y="25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10"/>
                    <a:pt x="27" y="1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10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806087" y="1515560"/>
              <a:ext cx="197691" cy="191818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8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8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8"/>
                    <a:pt x="37" y="38"/>
                  </a:cubicBezTo>
                  <a:cubicBezTo>
                    <a:pt x="37" y="38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8"/>
                    <a:pt x="25" y="38"/>
                  </a:cubicBezTo>
                  <a:cubicBezTo>
                    <a:pt x="25" y="38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9" name="Freeform 224"/>
            <p:cNvSpPr>
              <a:spLocks noEditPoints="1"/>
            </p:cNvSpPr>
            <p:nvPr/>
          </p:nvSpPr>
          <p:spPr bwMode="auto">
            <a:xfrm>
              <a:off x="6771087" y="1745564"/>
              <a:ext cx="150715" cy="150714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4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4 h 47"/>
                <a:gd name="T50" fmla="*/ 21 w 47"/>
                <a:gd name="T51" fmla="*/ 27 h 47"/>
                <a:gd name="T52" fmla="*/ 26 w 47"/>
                <a:gd name="T53" fmla="*/ 27 h 47"/>
                <a:gd name="T54" fmla="*/ 26 w 47"/>
                <a:gd name="T55" fmla="*/ 44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4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4 h 47"/>
                <a:gd name="T82" fmla="*/ 22 w 47"/>
                <a:gd name="T83" fmla="*/ 24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4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4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2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2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4"/>
                    <a:pt x="25" y="24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0" name="Freeform 55"/>
            <p:cNvSpPr>
              <a:spLocks noEditPoints="1"/>
            </p:cNvSpPr>
            <p:nvPr/>
          </p:nvSpPr>
          <p:spPr bwMode="auto">
            <a:xfrm>
              <a:off x="11738448" y="4076742"/>
              <a:ext cx="342533" cy="319044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8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8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3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7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1" name="Freeform 56"/>
            <p:cNvSpPr>
              <a:spLocks noEditPoints="1"/>
            </p:cNvSpPr>
            <p:nvPr/>
          </p:nvSpPr>
          <p:spPr bwMode="auto">
            <a:xfrm>
              <a:off x="11501612" y="4250944"/>
              <a:ext cx="215306" cy="215306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5 h 67"/>
                <a:gd name="T6" fmla="*/ 58 w 67"/>
                <a:gd name="T7" fmla="*/ 5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5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30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5 h 67"/>
                <a:gd name="T60" fmla="*/ 16 w 67"/>
                <a:gd name="T61" fmla="*/ 5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9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3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2" name="Freeform 57"/>
            <p:cNvSpPr>
              <a:spLocks noEditPoints="1"/>
            </p:cNvSpPr>
            <p:nvPr/>
          </p:nvSpPr>
          <p:spPr bwMode="auto">
            <a:xfrm>
              <a:off x="11869589" y="3663746"/>
              <a:ext cx="185947" cy="18203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6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6"/>
                    <a:pt x="29" y="6"/>
                  </a:cubicBezTo>
                  <a:cubicBezTo>
                    <a:pt x="16" y="6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30" y="11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3" name="Freeform 58"/>
            <p:cNvSpPr>
              <a:spLocks noEditPoints="1"/>
            </p:cNvSpPr>
            <p:nvPr/>
          </p:nvSpPr>
          <p:spPr bwMode="auto">
            <a:xfrm>
              <a:off x="11838272" y="3890796"/>
              <a:ext cx="146800" cy="146799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8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8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2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2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5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5"/>
                    <a:pt x="46" y="43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3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3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4" name="Freeform 59"/>
            <p:cNvSpPr/>
            <p:nvPr/>
          </p:nvSpPr>
          <p:spPr bwMode="auto">
            <a:xfrm>
              <a:off x="11572076" y="3920155"/>
              <a:ext cx="236837" cy="238794"/>
            </a:xfrm>
            <a:custGeom>
              <a:avLst/>
              <a:gdLst>
                <a:gd name="T0" fmla="*/ 61 w 121"/>
                <a:gd name="T1" fmla="*/ 122 h 122"/>
                <a:gd name="T2" fmla="*/ 121 w 121"/>
                <a:gd name="T3" fmla="*/ 62 h 122"/>
                <a:gd name="T4" fmla="*/ 84 w 121"/>
                <a:gd name="T5" fmla="*/ 62 h 122"/>
                <a:gd name="T6" fmla="*/ 84 w 121"/>
                <a:gd name="T7" fmla="*/ 0 h 122"/>
                <a:gd name="T8" fmla="*/ 38 w 121"/>
                <a:gd name="T9" fmla="*/ 0 h 122"/>
                <a:gd name="T10" fmla="*/ 38 w 121"/>
                <a:gd name="T11" fmla="*/ 62 h 122"/>
                <a:gd name="T12" fmla="*/ 0 w 121"/>
                <a:gd name="T13" fmla="*/ 62 h 122"/>
                <a:gd name="T14" fmla="*/ 61 w 12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2">
                  <a:moveTo>
                    <a:pt x="61" y="122"/>
                  </a:moveTo>
                  <a:lnTo>
                    <a:pt x="121" y="62"/>
                  </a:lnTo>
                  <a:lnTo>
                    <a:pt x="84" y="62"/>
                  </a:lnTo>
                  <a:lnTo>
                    <a:pt x="84" y="0"/>
                  </a:lnTo>
                  <a:lnTo>
                    <a:pt x="38" y="0"/>
                  </a:lnTo>
                  <a:lnTo>
                    <a:pt x="38" y="62"/>
                  </a:lnTo>
                  <a:lnTo>
                    <a:pt x="0" y="62"/>
                  </a:lnTo>
                  <a:lnTo>
                    <a:pt x="61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5" name="Freeform 60"/>
            <p:cNvSpPr>
              <a:spLocks noEditPoints="1"/>
            </p:cNvSpPr>
            <p:nvPr/>
          </p:nvSpPr>
          <p:spPr bwMode="auto">
            <a:xfrm>
              <a:off x="11848058" y="3391677"/>
              <a:ext cx="197691" cy="19769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57 w 62"/>
                <a:gd name="T11" fmla="*/ 35 h 62"/>
                <a:gd name="T12" fmla="*/ 41 w 62"/>
                <a:gd name="T13" fmla="*/ 34 h 62"/>
                <a:gd name="T14" fmla="*/ 46 w 62"/>
                <a:gd name="T15" fmla="*/ 53 h 62"/>
                <a:gd name="T16" fmla="*/ 57 w 62"/>
                <a:gd name="T17" fmla="*/ 35 h 62"/>
                <a:gd name="T18" fmla="*/ 41 w 62"/>
                <a:gd name="T19" fmla="*/ 55 h 62"/>
                <a:gd name="T20" fmla="*/ 36 w 62"/>
                <a:gd name="T21" fmla="*/ 35 h 62"/>
                <a:gd name="T22" fmla="*/ 35 w 62"/>
                <a:gd name="T23" fmla="*/ 35 h 62"/>
                <a:gd name="T24" fmla="*/ 15 w 62"/>
                <a:gd name="T25" fmla="*/ 52 h 62"/>
                <a:gd name="T26" fmla="*/ 31 w 62"/>
                <a:gd name="T27" fmla="*/ 57 h 62"/>
                <a:gd name="T28" fmla="*/ 41 w 62"/>
                <a:gd name="T29" fmla="*/ 55 h 62"/>
                <a:gd name="T30" fmla="*/ 11 w 62"/>
                <a:gd name="T31" fmla="*/ 48 h 62"/>
                <a:gd name="T32" fmla="*/ 33 w 62"/>
                <a:gd name="T33" fmla="*/ 31 h 62"/>
                <a:gd name="T34" fmla="*/ 34 w 62"/>
                <a:gd name="T35" fmla="*/ 31 h 62"/>
                <a:gd name="T36" fmla="*/ 32 w 62"/>
                <a:gd name="T37" fmla="*/ 26 h 62"/>
                <a:gd name="T38" fmla="*/ 4 w 62"/>
                <a:gd name="T39" fmla="*/ 30 h 62"/>
                <a:gd name="T40" fmla="*/ 4 w 62"/>
                <a:gd name="T41" fmla="*/ 31 h 62"/>
                <a:gd name="T42" fmla="*/ 11 w 62"/>
                <a:gd name="T43" fmla="*/ 48 h 62"/>
                <a:gd name="T44" fmla="*/ 5 w 62"/>
                <a:gd name="T45" fmla="*/ 25 h 62"/>
                <a:gd name="T46" fmla="*/ 29 w 62"/>
                <a:gd name="T47" fmla="*/ 22 h 62"/>
                <a:gd name="T48" fmla="*/ 20 w 62"/>
                <a:gd name="T49" fmla="*/ 7 h 62"/>
                <a:gd name="T50" fmla="*/ 5 w 62"/>
                <a:gd name="T51" fmla="*/ 25 h 62"/>
                <a:gd name="T52" fmla="*/ 25 w 62"/>
                <a:gd name="T53" fmla="*/ 5 h 62"/>
                <a:gd name="T54" fmla="*/ 35 w 62"/>
                <a:gd name="T55" fmla="*/ 20 h 62"/>
                <a:gd name="T56" fmla="*/ 49 w 62"/>
                <a:gd name="T57" fmla="*/ 11 h 62"/>
                <a:gd name="T58" fmla="*/ 31 w 62"/>
                <a:gd name="T59" fmla="*/ 4 h 62"/>
                <a:gd name="T60" fmla="*/ 25 w 62"/>
                <a:gd name="T61" fmla="*/ 5 h 62"/>
                <a:gd name="T62" fmla="*/ 51 w 62"/>
                <a:gd name="T63" fmla="*/ 14 h 62"/>
                <a:gd name="T64" fmla="*/ 37 w 62"/>
                <a:gd name="T65" fmla="*/ 24 h 62"/>
                <a:gd name="T66" fmla="*/ 38 w 62"/>
                <a:gd name="T67" fmla="*/ 28 h 62"/>
                <a:gd name="T68" fmla="*/ 39 w 62"/>
                <a:gd name="T69" fmla="*/ 30 h 62"/>
                <a:gd name="T70" fmla="*/ 57 w 62"/>
                <a:gd name="T71" fmla="*/ 30 h 62"/>
                <a:gd name="T72" fmla="*/ 51 w 62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7" y="35"/>
                  </a:moveTo>
                  <a:cubicBezTo>
                    <a:pt x="56" y="35"/>
                    <a:pt x="49" y="32"/>
                    <a:pt x="41" y="34"/>
                  </a:cubicBezTo>
                  <a:cubicBezTo>
                    <a:pt x="44" y="43"/>
                    <a:pt x="45" y="51"/>
                    <a:pt x="46" y="53"/>
                  </a:cubicBezTo>
                  <a:cubicBezTo>
                    <a:pt x="52" y="49"/>
                    <a:pt x="56" y="42"/>
                    <a:pt x="57" y="35"/>
                  </a:cubicBezTo>
                  <a:close/>
                  <a:moveTo>
                    <a:pt x="41" y="55"/>
                  </a:moveTo>
                  <a:cubicBezTo>
                    <a:pt x="41" y="53"/>
                    <a:pt x="39" y="4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20" y="40"/>
                    <a:pt x="15" y="51"/>
                    <a:pt x="15" y="52"/>
                  </a:cubicBezTo>
                  <a:cubicBezTo>
                    <a:pt x="19" y="55"/>
                    <a:pt x="25" y="57"/>
                    <a:pt x="31" y="57"/>
                  </a:cubicBezTo>
                  <a:cubicBezTo>
                    <a:pt x="35" y="57"/>
                    <a:pt x="38" y="57"/>
                    <a:pt x="41" y="55"/>
                  </a:cubicBezTo>
                  <a:close/>
                  <a:moveTo>
                    <a:pt x="11" y="48"/>
                  </a:moveTo>
                  <a:cubicBezTo>
                    <a:pt x="12" y="47"/>
                    <a:pt x="19" y="35"/>
                    <a:pt x="33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3" y="29"/>
                    <a:pt x="32" y="28"/>
                    <a:pt x="32" y="26"/>
                  </a:cubicBezTo>
                  <a:cubicBezTo>
                    <a:pt x="18" y="30"/>
                    <a:pt x="6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8"/>
                    <a:pt x="7" y="44"/>
                    <a:pt x="11" y="48"/>
                  </a:cubicBezTo>
                  <a:close/>
                  <a:moveTo>
                    <a:pt x="5" y="25"/>
                  </a:moveTo>
                  <a:cubicBezTo>
                    <a:pt x="6" y="25"/>
                    <a:pt x="17" y="25"/>
                    <a:pt x="29" y="22"/>
                  </a:cubicBezTo>
                  <a:cubicBezTo>
                    <a:pt x="25" y="14"/>
                    <a:pt x="20" y="8"/>
                    <a:pt x="20" y="7"/>
                  </a:cubicBezTo>
                  <a:cubicBezTo>
                    <a:pt x="12" y="10"/>
                    <a:pt x="7" y="17"/>
                    <a:pt x="5" y="25"/>
                  </a:cubicBezTo>
                  <a:close/>
                  <a:moveTo>
                    <a:pt x="25" y="5"/>
                  </a:moveTo>
                  <a:cubicBezTo>
                    <a:pt x="25" y="6"/>
                    <a:pt x="30" y="12"/>
                    <a:pt x="35" y="20"/>
                  </a:cubicBezTo>
                  <a:cubicBezTo>
                    <a:pt x="44" y="17"/>
                    <a:pt x="48" y="12"/>
                    <a:pt x="49" y="11"/>
                  </a:cubicBezTo>
                  <a:cubicBezTo>
                    <a:pt x="44" y="7"/>
                    <a:pt x="38" y="4"/>
                    <a:pt x="31" y="4"/>
                  </a:cubicBezTo>
                  <a:cubicBezTo>
                    <a:pt x="29" y="4"/>
                    <a:pt x="27" y="4"/>
                    <a:pt x="25" y="5"/>
                  </a:cubicBezTo>
                  <a:close/>
                  <a:moveTo>
                    <a:pt x="51" y="14"/>
                  </a:moveTo>
                  <a:cubicBezTo>
                    <a:pt x="51" y="15"/>
                    <a:pt x="46" y="20"/>
                    <a:pt x="37" y="24"/>
                  </a:cubicBezTo>
                  <a:cubicBezTo>
                    <a:pt x="37" y="26"/>
                    <a:pt x="38" y="27"/>
                    <a:pt x="38" y="28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48" y="29"/>
                    <a:pt x="57" y="30"/>
                    <a:pt x="57" y="30"/>
                  </a:cubicBezTo>
                  <a:cubicBezTo>
                    <a:pt x="57" y="24"/>
                    <a:pt x="55" y="18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6" name="Freeform 61"/>
            <p:cNvSpPr>
              <a:spLocks noEditPoints="1"/>
            </p:cNvSpPr>
            <p:nvPr/>
          </p:nvSpPr>
          <p:spPr bwMode="auto">
            <a:xfrm>
              <a:off x="11650369" y="3689191"/>
              <a:ext cx="187904" cy="166372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2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2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2"/>
                    <a:pt x="59" y="5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7" name="Freeform 62"/>
            <p:cNvSpPr>
              <a:spLocks noEditPoints="1"/>
            </p:cNvSpPr>
            <p:nvPr/>
          </p:nvSpPr>
          <p:spPr bwMode="auto">
            <a:xfrm>
              <a:off x="11243244" y="4012150"/>
              <a:ext cx="303387" cy="266197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7 h 83"/>
                <a:gd name="T34" fmla="*/ 80 w 95"/>
                <a:gd name="T35" fmla="*/ 5 h 83"/>
                <a:gd name="T36" fmla="*/ 82 w 95"/>
                <a:gd name="T37" fmla="*/ 7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9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6"/>
                    <a:pt x="72" y="18"/>
                    <a:pt x="75" y="12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7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8"/>
                    <a:pt x="84" y="60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4" y="47"/>
                  </a:cubicBezTo>
                  <a:cubicBezTo>
                    <a:pt x="24" y="43"/>
                    <a:pt x="23" y="39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6" y="76"/>
                    <a:pt x="46" y="75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5"/>
                  </a:cubicBezTo>
                  <a:cubicBezTo>
                    <a:pt x="78" y="25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5"/>
                    <a:pt x="82" y="25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8" name="Freeform 63"/>
            <p:cNvSpPr>
              <a:spLocks noEditPoints="1"/>
            </p:cNvSpPr>
            <p:nvPr/>
          </p:nvSpPr>
          <p:spPr bwMode="auto">
            <a:xfrm>
              <a:off x="11767808" y="3599153"/>
              <a:ext cx="160501" cy="64591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5 h 20"/>
                <a:gd name="T22" fmla="*/ 40 w 50"/>
                <a:gd name="T23" fmla="*/ 5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9 h 20"/>
                <a:gd name="T42" fmla="*/ 27 w 50"/>
                <a:gd name="T43" fmla="*/ 9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5 h 20"/>
                <a:gd name="T58" fmla="*/ 16 w 50"/>
                <a:gd name="T59" fmla="*/ 5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5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5"/>
                    <a:pt x="28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9" name="Freeform 64"/>
            <p:cNvSpPr>
              <a:spLocks noEditPoints="1"/>
            </p:cNvSpPr>
            <p:nvPr/>
          </p:nvSpPr>
          <p:spPr bwMode="auto">
            <a:xfrm>
              <a:off x="11918522" y="2912132"/>
              <a:ext cx="172245" cy="168330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7 h 53"/>
                <a:gd name="T4" fmla="*/ 27 w 54"/>
                <a:gd name="T5" fmla="*/ 53 h 53"/>
                <a:gd name="T6" fmla="*/ 54 w 54"/>
                <a:gd name="T7" fmla="*/ 27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7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7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6"/>
                    <a:pt x="13" y="12"/>
                  </a:cubicBezTo>
                  <a:cubicBezTo>
                    <a:pt x="17" y="9"/>
                    <a:pt x="22" y="7"/>
                    <a:pt x="27" y="7"/>
                  </a:cubicBezTo>
                  <a:cubicBezTo>
                    <a:pt x="32" y="7"/>
                    <a:pt x="37" y="9"/>
                    <a:pt x="41" y="12"/>
                  </a:cubicBezTo>
                  <a:cubicBezTo>
                    <a:pt x="44" y="16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7"/>
                    <a:pt x="27" y="47"/>
                  </a:cubicBezTo>
                  <a:cubicBezTo>
                    <a:pt x="23" y="47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0" name="Freeform 65"/>
            <p:cNvSpPr>
              <a:spLocks noEditPoints="1"/>
            </p:cNvSpPr>
            <p:nvPr/>
          </p:nvSpPr>
          <p:spPr bwMode="auto">
            <a:xfrm>
              <a:off x="11895034" y="3100035"/>
              <a:ext cx="150715" cy="121354"/>
            </a:xfrm>
            <a:custGeom>
              <a:avLst/>
              <a:gdLst>
                <a:gd name="T0" fmla="*/ 30 w 77"/>
                <a:gd name="T1" fmla="*/ 62 h 62"/>
                <a:gd name="T2" fmla="*/ 0 w 77"/>
                <a:gd name="T3" fmla="*/ 31 h 62"/>
                <a:gd name="T4" fmla="*/ 15 w 77"/>
                <a:gd name="T5" fmla="*/ 17 h 62"/>
                <a:gd name="T6" fmla="*/ 30 w 77"/>
                <a:gd name="T7" fmla="*/ 33 h 62"/>
                <a:gd name="T8" fmla="*/ 62 w 77"/>
                <a:gd name="T9" fmla="*/ 0 h 62"/>
                <a:gd name="T10" fmla="*/ 77 w 77"/>
                <a:gd name="T11" fmla="*/ 15 h 62"/>
                <a:gd name="T12" fmla="*/ 30 w 77"/>
                <a:gd name="T13" fmla="*/ 62 h 62"/>
                <a:gd name="T14" fmla="*/ 9 w 77"/>
                <a:gd name="T15" fmla="*/ 31 h 62"/>
                <a:gd name="T16" fmla="*/ 30 w 77"/>
                <a:gd name="T17" fmla="*/ 54 h 62"/>
                <a:gd name="T18" fmla="*/ 69 w 77"/>
                <a:gd name="T19" fmla="*/ 15 h 62"/>
                <a:gd name="T20" fmla="*/ 62 w 77"/>
                <a:gd name="T21" fmla="*/ 8 h 62"/>
                <a:gd name="T22" fmla="*/ 30 w 77"/>
                <a:gd name="T23" fmla="*/ 41 h 62"/>
                <a:gd name="T24" fmla="*/ 15 w 77"/>
                <a:gd name="T25" fmla="*/ 25 h 62"/>
                <a:gd name="T26" fmla="*/ 9 w 77"/>
                <a:gd name="T2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2">
                  <a:moveTo>
                    <a:pt x="30" y="62"/>
                  </a:moveTo>
                  <a:lnTo>
                    <a:pt x="0" y="31"/>
                  </a:lnTo>
                  <a:lnTo>
                    <a:pt x="15" y="17"/>
                  </a:lnTo>
                  <a:lnTo>
                    <a:pt x="30" y="33"/>
                  </a:lnTo>
                  <a:lnTo>
                    <a:pt x="62" y="0"/>
                  </a:lnTo>
                  <a:lnTo>
                    <a:pt x="77" y="15"/>
                  </a:lnTo>
                  <a:lnTo>
                    <a:pt x="30" y="62"/>
                  </a:lnTo>
                  <a:close/>
                  <a:moveTo>
                    <a:pt x="9" y="31"/>
                  </a:moveTo>
                  <a:lnTo>
                    <a:pt x="30" y="54"/>
                  </a:lnTo>
                  <a:lnTo>
                    <a:pt x="69" y="15"/>
                  </a:lnTo>
                  <a:lnTo>
                    <a:pt x="62" y="8"/>
                  </a:lnTo>
                  <a:lnTo>
                    <a:pt x="30" y="41"/>
                  </a:lnTo>
                  <a:lnTo>
                    <a:pt x="15" y="25"/>
                  </a:lnTo>
                  <a:lnTo>
                    <a:pt x="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1" name="Freeform 66"/>
            <p:cNvSpPr>
              <a:spLocks noEditPoints="1"/>
            </p:cNvSpPr>
            <p:nvPr/>
          </p:nvSpPr>
          <p:spPr bwMode="auto">
            <a:xfrm>
              <a:off x="11640581" y="3336871"/>
              <a:ext cx="178118" cy="236836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8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2" name="Freeform 67"/>
            <p:cNvSpPr/>
            <p:nvPr/>
          </p:nvSpPr>
          <p:spPr bwMode="auto">
            <a:xfrm>
              <a:off x="10986834" y="3618727"/>
              <a:ext cx="608730" cy="342532"/>
            </a:xfrm>
            <a:custGeom>
              <a:avLst/>
              <a:gdLst>
                <a:gd name="T0" fmla="*/ 190 w 190"/>
                <a:gd name="T1" fmla="*/ 74 h 107"/>
                <a:gd name="T2" fmla="*/ 166 w 190"/>
                <a:gd name="T3" fmla="*/ 43 h 107"/>
                <a:gd name="T4" fmla="*/ 122 w 190"/>
                <a:gd name="T5" fmla="*/ 0 h 107"/>
                <a:gd name="T6" fmla="*/ 87 w 190"/>
                <a:gd name="T7" fmla="*/ 17 h 107"/>
                <a:gd name="T8" fmla="*/ 67 w 190"/>
                <a:gd name="T9" fmla="*/ 7 h 107"/>
                <a:gd name="T10" fmla="*/ 42 w 190"/>
                <a:gd name="T11" fmla="*/ 32 h 107"/>
                <a:gd name="T12" fmla="*/ 43 w 190"/>
                <a:gd name="T13" fmla="*/ 35 h 107"/>
                <a:gd name="T14" fmla="*/ 36 w 190"/>
                <a:gd name="T15" fmla="*/ 35 h 107"/>
                <a:gd name="T16" fmla="*/ 0 w 190"/>
                <a:gd name="T17" fmla="*/ 71 h 107"/>
                <a:gd name="T18" fmla="*/ 36 w 190"/>
                <a:gd name="T19" fmla="*/ 107 h 107"/>
                <a:gd name="T20" fmla="*/ 158 w 190"/>
                <a:gd name="T21" fmla="*/ 107 h 107"/>
                <a:gd name="T22" fmla="*/ 158 w 190"/>
                <a:gd name="T23" fmla="*/ 107 h 107"/>
                <a:gd name="T24" fmla="*/ 190 w 190"/>
                <a:gd name="T25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7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7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1"/>
                  </a:cubicBezTo>
                  <a:cubicBezTo>
                    <a:pt x="0" y="91"/>
                    <a:pt x="16" y="107"/>
                    <a:pt x="36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76" y="107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3" name="Freeform 68"/>
            <p:cNvSpPr/>
            <p:nvPr/>
          </p:nvSpPr>
          <p:spPr bwMode="auto">
            <a:xfrm>
              <a:off x="11632752" y="2722270"/>
              <a:ext cx="291643" cy="317087"/>
            </a:xfrm>
            <a:custGeom>
              <a:avLst/>
              <a:gdLst>
                <a:gd name="T0" fmla="*/ 61 w 91"/>
                <a:gd name="T1" fmla="*/ 27 h 99"/>
                <a:gd name="T2" fmla="*/ 51 w 91"/>
                <a:gd name="T3" fmla="*/ 38 h 99"/>
                <a:gd name="T4" fmla="*/ 46 w 91"/>
                <a:gd name="T5" fmla="*/ 46 h 99"/>
                <a:gd name="T6" fmla="*/ 48 w 91"/>
                <a:gd name="T7" fmla="*/ 29 h 99"/>
                <a:gd name="T8" fmla="*/ 48 w 91"/>
                <a:gd name="T9" fmla="*/ 14 h 99"/>
                <a:gd name="T10" fmla="*/ 23 w 91"/>
                <a:gd name="T11" fmla="*/ 4 h 99"/>
                <a:gd name="T12" fmla="*/ 13 w 91"/>
                <a:gd name="T13" fmla="*/ 29 h 99"/>
                <a:gd name="T14" fmla="*/ 24 w 91"/>
                <a:gd name="T15" fmla="*/ 40 h 99"/>
                <a:gd name="T16" fmla="*/ 38 w 91"/>
                <a:gd name="T17" fmla="*/ 50 h 99"/>
                <a:gd name="T18" fmla="*/ 29 w 91"/>
                <a:gd name="T19" fmla="*/ 48 h 99"/>
                <a:gd name="T20" fmla="*/ 14 w 91"/>
                <a:gd name="T21" fmla="*/ 48 h 99"/>
                <a:gd name="T22" fmla="*/ 4 w 91"/>
                <a:gd name="T23" fmla="*/ 74 h 99"/>
                <a:gd name="T24" fmla="*/ 30 w 91"/>
                <a:gd name="T25" fmla="*/ 84 h 99"/>
                <a:gd name="T26" fmla="*/ 40 w 91"/>
                <a:gd name="T27" fmla="*/ 73 h 99"/>
                <a:gd name="T28" fmla="*/ 45 w 91"/>
                <a:gd name="T29" fmla="*/ 65 h 99"/>
                <a:gd name="T30" fmla="*/ 43 w 91"/>
                <a:gd name="T31" fmla="*/ 96 h 99"/>
                <a:gd name="T32" fmla="*/ 45 w 91"/>
                <a:gd name="T33" fmla="*/ 99 h 99"/>
                <a:gd name="T34" fmla="*/ 61 w 91"/>
                <a:gd name="T35" fmla="*/ 92 h 99"/>
                <a:gd name="T36" fmla="*/ 78 w 91"/>
                <a:gd name="T37" fmla="*/ 84 h 99"/>
                <a:gd name="T38" fmla="*/ 76 w 91"/>
                <a:gd name="T39" fmla="*/ 81 h 99"/>
                <a:gd name="T40" fmla="*/ 53 w 91"/>
                <a:gd name="T41" fmla="*/ 61 h 99"/>
                <a:gd name="T42" fmla="*/ 61 w 91"/>
                <a:gd name="T43" fmla="*/ 63 h 99"/>
                <a:gd name="T44" fmla="*/ 77 w 91"/>
                <a:gd name="T45" fmla="*/ 63 h 99"/>
                <a:gd name="T46" fmla="*/ 87 w 91"/>
                <a:gd name="T47" fmla="*/ 37 h 99"/>
                <a:gd name="T48" fmla="*/ 61 w 91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9">
                  <a:moveTo>
                    <a:pt x="61" y="27"/>
                  </a:moveTo>
                  <a:cubicBezTo>
                    <a:pt x="56" y="29"/>
                    <a:pt x="52" y="33"/>
                    <a:pt x="51" y="38"/>
                  </a:cubicBezTo>
                  <a:cubicBezTo>
                    <a:pt x="50" y="40"/>
                    <a:pt x="48" y="43"/>
                    <a:pt x="46" y="46"/>
                  </a:cubicBezTo>
                  <a:cubicBezTo>
                    <a:pt x="46" y="41"/>
                    <a:pt x="47" y="33"/>
                    <a:pt x="48" y="29"/>
                  </a:cubicBezTo>
                  <a:cubicBezTo>
                    <a:pt x="50" y="25"/>
                    <a:pt x="50" y="19"/>
                    <a:pt x="48" y="14"/>
                  </a:cubicBezTo>
                  <a:cubicBezTo>
                    <a:pt x="44" y="4"/>
                    <a:pt x="32" y="0"/>
                    <a:pt x="23" y="4"/>
                  </a:cubicBezTo>
                  <a:cubicBezTo>
                    <a:pt x="13" y="8"/>
                    <a:pt x="9" y="20"/>
                    <a:pt x="13" y="29"/>
                  </a:cubicBezTo>
                  <a:cubicBezTo>
                    <a:pt x="15" y="35"/>
                    <a:pt x="19" y="38"/>
                    <a:pt x="24" y="40"/>
                  </a:cubicBezTo>
                  <a:cubicBezTo>
                    <a:pt x="28" y="41"/>
                    <a:pt x="34" y="46"/>
                    <a:pt x="38" y="50"/>
                  </a:cubicBezTo>
                  <a:cubicBezTo>
                    <a:pt x="34" y="49"/>
                    <a:pt x="31" y="49"/>
                    <a:pt x="29" y="48"/>
                  </a:cubicBezTo>
                  <a:cubicBezTo>
                    <a:pt x="24" y="46"/>
                    <a:pt x="19" y="46"/>
                    <a:pt x="14" y="48"/>
                  </a:cubicBezTo>
                  <a:cubicBezTo>
                    <a:pt x="4" y="52"/>
                    <a:pt x="0" y="64"/>
                    <a:pt x="4" y="74"/>
                  </a:cubicBezTo>
                  <a:cubicBezTo>
                    <a:pt x="8" y="84"/>
                    <a:pt x="20" y="88"/>
                    <a:pt x="30" y="84"/>
                  </a:cubicBezTo>
                  <a:cubicBezTo>
                    <a:pt x="35" y="82"/>
                    <a:pt x="38" y="77"/>
                    <a:pt x="40" y="73"/>
                  </a:cubicBezTo>
                  <a:cubicBezTo>
                    <a:pt x="41" y="70"/>
                    <a:pt x="42" y="67"/>
                    <a:pt x="45" y="65"/>
                  </a:cubicBezTo>
                  <a:cubicBezTo>
                    <a:pt x="50" y="77"/>
                    <a:pt x="48" y="89"/>
                    <a:pt x="43" y="9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8" y="80"/>
                    <a:pt x="58" y="74"/>
                    <a:pt x="53" y="61"/>
                  </a:cubicBezTo>
                  <a:cubicBezTo>
                    <a:pt x="56" y="61"/>
                    <a:pt x="59" y="62"/>
                    <a:pt x="61" y="63"/>
                  </a:cubicBezTo>
                  <a:cubicBezTo>
                    <a:pt x="66" y="65"/>
                    <a:pt x="72" y="65"/>
                    <a:pt x="77" y="63"/>
                  </a:cubicBezTo>
                  <a:cubicBezTo>
                    <a:pt x="87" y="59"/>
                    <a:pt x="91" y="47"/>
                    <a:pt x="87" y="37"/>
                  </a:cubicBezTo>
                  <a:cubicBezTo>
                    <a:pt x="82" y="27"/>
                    <a:pt x="71" y="23"/>
                    <a:pt x="6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4" name="Freeform 69"/>
            <p:cNvSpPr>
              <a:spLocks noEditPoints="1"/>
            </p:cNvSpPr>
            <p:nvPr/>
          </p:nvSpPr>
          <p:spPr bwMode="auto">
            <a:xfrm>
              <a:off x="11460507" y="3483672"/>
              <a:ext cx="146800" cy="154628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9"/>
                    <a:pt x="17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5" name="Freeform 70"/>
            <p:cNvSpPr/>
            <p:nvPr/>
          </p:nvSpPr>
          <p:spPr bwMode="auto">
            <a:xfrm>
              <a:off x="11585776" y="3078504"/>
              <a:ext cx="223135" cy="227050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5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6" name="Freeform 71"/>
            <p:cNvSpPr>
              <a:spLocks noEditPoints="1"/>
            </p:cNvSpPr>
            <p:nvPr/>
          </p:nvSpPr>
          <p:spPr bwMode="auto">
            <a:xfrm>
              <a:off x="11859802" y="3225304"/>
              <a:ext cx="78293" cy="142884"/>
            </a:xfrm>
            <a:custGeom>
              <a:avLst/>
              <a:gdLst>
                <a:gd name="T0" fmla="*/ 16 w 24"/>
                <a:gd name="T1" fmla="*/ 44 h 45"/>
                <a:gd name="T2" fmla="*/ 16 w 24"/>
                <a:gd name="T3" fmla="*/ 44 h 45"/>
                <a:gd name="T4" fmla="*/ 23 w 24"/>
                <a:gd name="T5" fmla="*/ 34 h 45"/>
                <a:gd name="T6" fmla="*/ 21 w 24"/>
                <a:gd name="T7" fmla="*/ 23 h 45"/>
                <a:gd name="T8" fmla="*/ 11 w 24"/>
                <a:gd name="T9" fmla="*/ 16 h 45"/>
                <a:gd name="T10" fmla="*/ 11 w 24"/>
                <a:gd name="T11" fmla="*/ 16 h 45"/>
                <a:gd name="T12" fmla="*/ 10 w 24"/>
                <a:gd name="T13" fmla="*/ 17 h 45"/>
                <a:gd name="T14" fmla="*/ 11 w 24"/>
                <a:gd name="T15" fmla="*/ 20 h 45"/>
                <a:gd name="T16" fmla="*/ 12 w 24"/>
                <a:gd name="T17" fmla="*/ 20 h 45"/>
                <a:gd name="T18" fmla="*/ 12 w 24"/>
                <a:gd name="T19" fmla="*/ 20 h 45"/>
                <a:gd name="T20" fmla="*/ 17 w 24"/>
                <a:gd name="T21" fmla="*/ 24 h 45"/>
                <a:gd name="T22" fmla="*/ 19 w 24"/>
                <a:gd name="T23" fmla="*/ 35 h 45"/>
                <a:gd name="T24" fmla="*/ 16 w 24"/>
                <a:gd name="T25" fmla="*/ 40 h 45"/>
                <a:gd name="T26" fmla="*/ 16 w 24"/>
                <a:gd name="T27" fmla="*/ 40 h 45"/>
                <a:gd name="T28" fmla="*/ 10 w 24"/>
                <a:gd name="T29" fmla="*/ 36 h 45"/>
                <a:gd name="T30" fmla="*/ 9 w 24"/>
                <a:gd name="T31" fmla="*/ 31 h 45"/>
                <a:gd name="T32" fmla="*/ 5 w 24"/>
                <a:gd name="T33" fmla="*/ 30 h 45"/>
                <a:gd name="T34" fmla="*/ 6 w 24"/>
                <a:gd name="T35" fmla="*/ 37 h 45"/>
                <a:gd name="T36" fmla="*/ 16 w 24"/>
                <a:gd name="T37" fmla="*/ 44 h 45"/>
                <a:gd name="T38" fmla="*/ 13 w 24"/>
                <a:gd name="T39" fmla="*/ 28 h 45"/>
                <a:gd name="T40" fmla="*/ 15 w 24"/>
                <a:gd name="T41" fmla="*/ 28 h 45"/>
                <a:gd name="T42" fmla="*/ 14 w 24"/>
                <a:gd name="T43" fmla="*/ 24 h 45"/>
                <a:gd name="T44" fmla="*/ 13 w 24"/>
                <a:gd name="T45" fmla="*/ 24 h 45"/>
                <a:gd name="T46" fmla="*/ 12 w 24"/>
                <a:gd name="T47" fmla="*/ 24 h 45"/>
                <a:gd name="T48" fmla="*/ 7 w 24"/>
                <a:gd name="T49" fmla="*/ 21 h 45"/>
                <a:gd name="T50" fmla="*/ 5 w 24"/>
                <a:gd name="T51" fmla="*/ 10 h 45"/>
                <a:gd name="T52" fmla="*/ 9 w 24"/>
                <a:gd name="T53" fmla="*/ 4 h 45"/>
                <a:gd name="T54" fmla="*/ 9 w 24"/>
                <a:gd name="T55" fmla="*/ 4 h 45"/>
                <a:gd name="T56" fmla="*/ 14 w 24"/>
                <a:gd name="T57" fmla="*/ 8 h 45"/>
                <a:gd name="T58" fmla="*/ 15 w 24"/>
                <a:gd name="T59" fmla="*/ 13 h 45"/>
                <a:gd name="T60" fmla="*/ 20 w 24"/>
                <a:gd name="T61" fmla="*/ 15 h 45"/>
                <a:gd name="T62" fmla="*/ 18 w 24"/>
                <a:gd name="T63" fmla="*/ 7 h 45"/>
                <a:gd name="T64" fmla="*/ 8 w 24"/>
                <a:gd name="T65" fmla="*/ 0 h 45"/>
                <a:gd name="T66" fmla="*/ 8 w 24"/>
                <a:gd name="T67" fmla="*/ 1 h 45"/>
                <a:gd name="T68" fmla="*/ 1 w 24"/>
                <a:gd name="T69" fmla="*/ 11 h 45"/>
                <a:gd name="T70" fmla="*/ 3 w 24"/>
                <a:gd name="T71" fmla="*/ 21 h 45"/>
                <a:gd name="T72" fmla="*/ 13 w 24"/>
                <a:gd name="T7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5">
                  <a:moveTo>
                    <a:pt x="16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21" y="43"/>
                    <a:pt x="24" y="38"/>
                    <a:pt x="23" y="3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18"/>
                    <a:pt x="16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7" y="21"/>
                    <a:pt x="17" y="2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7"/>
                    <a:pt x="18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1" y="39"/>
                    <a:pt x="10" y="3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6" y="30"/>
                    <a:pt x="5" y="3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2"/>
                    <a:pt x="12" y="45"/>
                    <a:pt x="16" y="44"/>
                  </a:cubicBezTo>
                  <a:close/>
                  <a:moveTo>
                    <a:pt x="13" y="28"/>
                  </a:moveTo>
                  <a:cubicBezTo>
                    <a:pt x="14" y="28"/>
                    <a:pt x="14" y="28"/>
                    <a:pt x="15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5"/>
                    <a:pt x="8" y="23"/>
                    <a:pt x="7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6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4" y="6"/>
                    <a:pt x="1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6"/>
                    <a:pt x="9" y="29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7" name="Freeform 72"/>
            <p:cNvSpPr/>
            <p:nvPr/>
          </p:nvSpPr>
          <p:spPr bwMode="auto">
            <a:xfrm>
              <a:off x="11253030" y="3186158"/>
              <a:ext cx="293599" cy="295556"/>
            </a:xfrm>
            <a:custGeom>
              <a:avLst/>
              <a:gdLst>
                <a:gd name="T0" fmla="*/ 29 w 92"/>
                <a:gd name="T1" fmla="*/ 18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8 h 92"/>
                <a:gd name="T8" fmla="*/ 92 w 92"/>
                <a:gd name="T9" fmla="*/ 67 h 92"/>
                <a:gd name="T10" fmla="*/ 72 w 92"/>
                <a:gd name="T11" fmla="*/ 81 h 92"/>
                <a:gd name="T12" fmla="*/ 52 w 92"/>
                <a:gd name="T13" fmla="*/ 67 h 92"/>
                <a:gd name="T14" fmla="*/ 72 w 92"/>
                <a:gd name="T15" fmla="*/ 52 h 92"/>
                <a:gd name="T16" fmla="*/ 80 w 92"/>
                <a:gd name="T17" fmla="*/ 54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4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8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7"/>
                  </a:cubicBezTo>
                  <a:cubicBezTo>
                    <a:pt x="52" y="59"/>
                    <a:pt x="61" y="52"/>
                    <a:pt x="72" y="52"/>
                  </a:cubicBezTo>
                  <a:cubicBezTo>
                    <a:pt x="75" y="52"/>
                    <a:pt x="78" y="53"/>
                    <a:pt x="80" y="5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4"/>
                    <a:pt x="20" y="64"/>
                  </a:cubicBezTo>
                  <a:cubicBezTo>
                    <a:pt x="23" y="64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8" name="Freeform 73"/>
            <p:cNvSpPr>
              <a:spLocks noEditPoints="1"/>
            </p:cNvSpPr>
            <p:nvPr/>
          </p:nvSpPr>
          <p:spPr bwMode="auto">
            <a:xfrm>
              <a:off x="11489868" y="2540239"/>
              <a:ext cx="207477" cy="291641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6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6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1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6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6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7"/>
                    <a:pt x="28" y="36"/>
                    <a:pt x="28" y="46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3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1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7"/>
                    <a:pt x="3" y="28"/>
                    <a:pt x="6" y="20"/>
                  </a:cubicBezTo>
                  <a:close/>
                  <a:moveTo>
                    <a:pt x="61" y="51"/>
                  </a:moveTo>
                  <a:cubicBezTo>
                    <a:pt x="63" y="51"/>
                    <a:pt x="65" y="49"/>
                    <a:pt x="65" y="46"/>
                  </a:cubicBezTo>
                  <a:cubicBezTo>
                    <a:pt x="65" y="44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9"/>
                    <a:pt x="58" y="51"/>
                    <a:pt x="6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9" name="Freeform 74"/>
            <p:cNvSpPr>
              <a:spLocks noEditPoints="1"/>
            </p:cNvSpPr>
            <p:nvPr/>
          </p:nvSpPr>
          <p:spPr bwMode="auto">
            <a:xfrm>
              <a:off x="11413531" y="2853412"/>
              <a:ext cx="201605" cy="201604"/>
            </a:xfrm>
            <a:custGeom>
              <a:avLst/>
              <a:gdLst>
                <a:gd name="T0" fmla="*/ 63 w 103"/>
                <a:gd name="T1" fmla="*/ 27 h 103"/>
                <a:gd name="T2" fmla="*/ 65 w 103"/>
                <a:gd name="T3" fmla="*/ 2 h 103"/>
                <a:gd name="T4" fmla="*/ 19 w 103"/>
                <a:gd name="T5" fmla="*/ 0 h 103"/>
                <a:gd name="T6" fmla="*/ 1 w 103"/>
                <a:gd name="T7" fmla="*/ 20 h 103"/>
                <a:gd name="T8" fmla="*/ 0 w 103"/>
                <a:gd name="T9" fmla="*/ 77 h 103"/>
                <a:gd name="T10" fmla="*/ 39 w 103"/>
                <a:gd name="T11" fmla="*/ 77 h 103"/>
                <a:gd name="T12" fmla="*/ 37 w 103"/>
                <a:gd name="T13" fmla="*/ 102 h 103"/>
                <a:gd name="T14" fmla="*/ 101 w 103"/>
                <a:gd name="T15" fmla="*/ 103 h 103"/>
                <a:gd name="T16" fmla="*/ 103 w 103"/>
                <a:gd name="T17" fmla="*/ 27 h 103"/>
                <a:gd name="T18" fmla="*/ 63 w 103"/>
                <a:gd name="T19" fmla="*/ 27 h 103"/>
                <a:gd name="T20" fmla="*/ 19 w 103"/>
                <a:gd name="T21" fmla="*/ 10 h 103"/>
                <a:gd name="T22" fmla="*/ 19 w 103"/>
                <a:gd name="T23" fmla="*/ 20 h 103"/>
                <a:gd name="T24" fmla="*/ 9 w 103"/>
                <a:gd name="T25" fmla="*/ 20 h 103"/>
                <a:gd name="T26" fmla="*/ 19 w 103"/>
                <a:gd name="T27" fmla="*/ 10 h 103"/>
                <a:gd name="T28" fmla="*/ 6 w 103"/>
                <a:gd name="T29" fmla="*/ 71 h 103"/>
                <a:gd name="T30" fmla="*/ 6 w 103"/>
                <a:gd name="T31" fmla="*/ 27 h 103"/>
                <a:gd name="T32" fmla="*/ 26 w 103"/>
                <a:gd name="T33" fmla="*/ 27 h 103"/>
                <a:gd name="T34" fmla="*/ 26 w 103"/>
                <a:gd name="T35" fmla="*/ 7 h 103"/>
                <a:gd name="T36" fmla="*/ 58 w 103"/>
                <a:gd name="T37" fmla="*/ 7 h 103"/>
                <a:gd name="T38" fmla="*/ 58 w 103"/>
                <a:gd name="T39" fmla="*/ 27 h 103"/>
                <a:gd name="T40" fmla="*/ 39 w 103"/>
                <a:gd name="T41" fmla="*/ 46 h 103"/>
                <a:gd name="T42" fmla="*/ 39 w 103"/>
                <a:gd name="T43" fmla="*/ 71 h 103"/>
                <a:gd name="T44" fmla="*/ 6 w 103"/>
                <a:gd name="T45" fmla="*/ 71 h 103"/>
                <a:gd name="T46" fmla="*/ 57 w 103"/>
                <a:gd name="T47" fmla="*/ 36 h 103"/>
                <a:gd name="T48" fmla="*/ 57 w 103"/>
                <a:gd name="T49" fmla="*/ 46 h 103"/>
                <a:gd name="T50" fmla="*/ 47 w 103"/>
                <a:gd name="T51" fmla="*/ 46 h 103"/>
                <a:gd name="T52" fmla="*/ 57 w 103"/>
                <a:gd name="T53" fmla="*/ 36 h 103"/>
                <a:gd name="T54" fmla="*/ 94 w 103"/>
                <a:gd name="T55" fmla="*/ 97 h 103"/>
                <a:gd name="T56" fmla="*/ 44 w 103"/>
                <a:gd name="T57" fmla="*/ 97 h 103"/>
                <a:gd name="T58" fmla="*/ 45 w 103"/>
                <a:gd name="T59" fmla="*/ 51 h 103"/>
                <a:gd name="T60" fmla="*/ 63 w 103"/>
                <a:gd name="T61" fmla="*/ 53 h 103"/>
                <a:gd name="T62" fmla="*/ 63 w 103"/>
                <a:gd name="T63" fmla="*/ 33 h 103"/>
                <a:gd name="T64" fmla="*/ 96 w 103"/>
                <a:gd name="T65" fmla="*/ 33 h 103"/>
                <a:gd name="T66" fmla="*/ 94 w 103"/>
                <a:gd name="T67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3">
                  <a:moveTo>
                    <a:pt x="63" y="27"/>
                  </a:moveTo>
                  <a:lnTo>
                    <a:pt x="65" y="2"/>
                  </a:lnTo>
                  <a:lnTo>
                    <a:pt x="19" y="0"/>
                  </a:lnTo>
                  <a:lnTo>
                    <a:pt x="1" y="20"/>
                  </a:lnTo>
                  <a:lnTo>
                    <a:pt x="0" y="77"/>
                  </a:lnTo>
                  <a:lnTo>
                    <a:pt x="39" y="77"/>
                  </a:lnTo>
                  <a:lnTo>
                    <a:pt x="37" y="102"/>
                  </a:lnTo>
                  <a:lnTo>
                    <a:pt x="101" y="103"/>
                  </a:lnTo>
                  <a:lnTo>
                    <a:pt x="103" y="27"/>
                  </a:lnTo>
                  <a:lnTo>
                    <a:pt x="63" y="27"/>
                  </a:lnTo>
                  <a:close/>
                  <a:moveTo>
                    <a:pt x="19" y="10"/>
                  </a:moveTo>
                  <a:lnTo>
                    <a:pt x="19" y="20"/>
                  </a:lnTo>
                  <a:lnTo>
                    <a:pt x="9" y="20"/>
                  </a:lnTo>
                  <a:lnTo>
                    <a:pt x="19" y="10"/>
                  </a:lnTo>
                  <a:close/>
                  <a:moveTo>
                    <a:pt x="6" y="71"/>
                  </a:moveTo>
                  <a:lnTo>
                    <a:pt x="6" y="27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58" y="7"/>
                  </a:lnTo>
                  <a:lnTo>
                    <a:pt x="58" y="27"/>
                  </a:lnTo>
                  <a:lnTo>
                    <a:pt x="39" y="46"/>
                  </a:lnTo>
                  <a:lnTo>
                    <a:pt x="39" y="71"/>
                  </a:lnTo>
                  <a:lnTo>
                    <a:pt x="6" y="71"/>
                  </a:lnTo>
                  <a:close/>
                  <a:moveTo>
                    <a:pt x="57" y="36"/>
                  </a:moveTo>
                  <a:lnTo>
                    <a:pt x="57" y="46"/>
                  </a:lnTo>
                  <a:lnTo>
                    <a:pt x="47" y="46"/>
                  </a:lnTo>
                  <a:lnTo>
                    <a:pt x="57" y="36"/>
                  </a:lnTo>
                  <a:close/>
                  <a:moveTo>
                    <a:pt x="94" y="97"/>
                  </a:moveTo>
                  <a:lnTo>
                    <a:pt x="44" y="97"/>
                  </a:lnTo>
                  <a:lnTo>
                    <a:pt x="45" y="51"/>
                  </a:lnTo>
                  <a:lnTo>
                    <a:pt x="63" y="53"/>
                  </a:lnTo>
                  <a:lnTo>
                    <a:pt x="63" y="33"/>
                  </a:lnTo>
                  <a:lnTo>
                    <a:pt x="96" y="33"/>
                  </a:lnTo>
                  <a:lnTo>
                    <a:pt x="9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0" name="Freeform 75"/>
            <p:cNvSpPr>
              <a:spLocks noEditPoints="1"/>
            </p:cNvSpPr>
            <p:nvPr/>
          </p:nvSpPr>
          <p:spPr bwMode="auto">
            <a:xfrm>
              <a:off x="11153207" y="4299877"/>
              <a:ext cx="326874" cy="277941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2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7 h 87"/>
                <a:gd name="T22" fmla="*/ 81 w 102"/>
                <a:gd name="T23" fmla="*/ 8 h 87"/>
                <a:gd name="T24" fmla="*/ 84 w 102"/>
                <a:gd name="T25" fmla="*/ 17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3 h 87"/>
                <a:gd name="T42" fmla="*/ 95 w 102"/>
                <a:gd name="T43" fmla="*/ 57 h 87"/>
                <a:gd name="T44" fmla="*/ 94 w 102"/>
                <a:gd name="T45" fmla="*/ 60 h 87"/>
                <a:gd name="T46" fmla="*/ 22 w 102"/>
                <a:gd name="T47" fmla="*/ 64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4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70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" y="23"/>
                    <a:pt x="0" y="28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3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7"/>
                    <a:pt x="78" y="7"/>
                    <a:pt x="78" y="7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8"/>
                    <a:pt x="95" y="60"/>
                    <a:pt x="94" y="60"/>
                  </a:cubicBezTo>
                  <a:close/>
                  <a:moveTo>
                    <a:pt x="22" y="64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4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1" name="Freeform 76"/>
            <p:cNvSpPr/>
            <p:nvPr/>
          </p:nvSpPr>
          <p:spPr bwMode="auto">
            <a:xfrm>
              <a:off x="11274562" y="2275999"/>
              <a:ext cx="295557" cy="305343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2" name="Freeform 77"/>
            <p:cNvSpPr>
              <a:spLocks noEditPoints="1"/>
            </p:cNvSpPr>
            <p:nvPr/>
          </p:nvSpPr>
          <p:spPr bwMode="auto">
            <a:xfrm>
              <a:off x="11188439" y="2508922"/>
              <a:ext cx="275984" cy="195733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2 h 61"/>
                <a:gd name="T8" fmla="*/ 83 w 86"/>
                <a:gd name="T9" fmla="*/ 25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1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7"/>
                    <a:pt x="79" y="43"/>
                    <a:pt x="80" y="4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9"/>
                    <a:pt x="85" y="26"/>
                    <a:pt x="83" y="2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8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3" name="Freeform 78"/>
            <p:cNvSpPr>
              <a:spLocks noEditPoints="1"/>
            </p:cNvSpPr>
            <p:nvPr/>
          </p:nvSpPr>
          <p:spPr bwMode="auto">
            <a:xfrm>
              <a:off x="10996621" y="4129590"/>
              <a:ext cx="221179" cy="191818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9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9 h 60"/>
                <a:gd name="T42" fmla="*/ 10 w 69"/>
                <a:gd name="T43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4" name="Freeform 79"/>
            <p:cNvSpPr>
              <a:spLocks noEditPoints="1"/>
            </p:cNvSpPr>
            <p:nvPr/>
          </p:nvSpPr>
          <p:spPr bwMode="auto">
            <a:xfrm>
              <a:off x="11303921" y="2003931"/>
              <a:ext cx="182032" cy="248580"/>
            </a:xfrm>
            <a:custGeom>
              <a:avLst/>
              <a:gdLst>
                <a:gd name="T0" fmla="*/ 57 w 57"/>
                <a:gd name="T1" fmla="*/ 48 h 78"/>
                <a:gd name="T2" fmla="*/ 57 w 57"/>
                <a:gd name="T3" fmla="*/ 48 h 78"/>
                <a:gd name="T4" fmla="*/ 57 w 57"/>
                <a:gd name="T5" fmla="*/ 48 h 78"/>
                <a:gd name="T6" fmla="*/ 28 w 57"/>
                <a:gd name="T7" fmla="*/ 0 h 78"/>
                <a:gd name="T8" fmla="*/ 0 w 57"/>
                <a:gd name="T9" fmla="*/ 48 h 78"/>
                <a:gd name="T10" fmla="*/ 0 w 57"/>
                <a:gd name="T11" fmla="*/ 48 h 78"/>
                <a:gd name="T12" fmla="*/ 0 w 57"/>
                <a:gd name="T13" fmla="*/ 48 h 78"/>
                <a:gd name="T14" fmla="*/ 0 w 57"/>
                <a:gd name="T15" fmla="*/ 49 h 78"/>
                <a:gd name="T16" fmla="*/ 0 w 57"/>
                <a:gd name="T17" fmla="*/ 49 h 78"/>
                <a:gd name="T18" fmla="*/ 0 w 57"/>
                <a:gd name="T19" fmla="*/ 49 h 78"/>
                <a:gd name="T20" fmla="*/ 28 w 57"/>
                <a:gd name="T21" fmla="*/ 78 h 78"/>
                <a:gd name="T22" fmla="*/ 57 w 57"/>
                <a:gd name="T23" fmla="*/ 49 h 78"/>
                <a:gd name="T24" fmla="*/ 57 w 57"/>
                <a:gd name="T25" fmla="*/ 49 h 78"/>
                <a:gd name="T26" fmla="*/ 57 w 57"/>
                <a:gd name="T27" fmla="*/ 49 h 78"/>
                <a:gd name="T28" fmla="*/ 57 w 57"/>
                <a:gd name="T29" fmla="*/ 48 h 78"/>
                <a:gd name="T30" fmla="*/ 48 w 57"/>
                <a:gd name="T31" fmla="*/ 49 h 78"/>
                <a:gd name="T32" fmla="*/ 48 w 57"/>
                <a:gd name="T33" fmla="*/ 49 h 78"/>
                <a:gd name="T34" fmla="*/ 42 w 57"/>
                <a:gd name="T35" fmla="*/ 62 h 78"/>
                <a:gd name="T36" fmla="*/ 28 w 57"/>
                <a:gd name="T37" fmla="*/ 68 h 78"/>
                <a:gd name="T38" fmla="*/ 26 w 57"/>
                <a:gd name="T39" fmla="*/ 68 h 78"/>
                <a:gd name="T40" fmla="*/ 43 w 57"/>
                <a:gd name="T41" fmla="*/ 37 h 78"/>
                <a:gd name="T42" fmla="*/ 43 w 57"/>
                <a:gd name="T43" fmla="*/ 33 h 78"/>
                <a:gd name="T44" fmla="*/ 48 w 57"/>
                <a:gd name="T45" fmla="*/ 48 h 78"/>
                <a:gd name="T46" fmla="*/ 48 w 57"/>
                <a:gd name="T47" fmla="*/ 48 h 78"/>
                <a:gd name="T48" fmla="*/ 48 w 57"/>
                <a:gd name="T49" fmla="*/ 48 h 78"/>
                <a:gd name="T50" fmla="*/ 48 w 57"/>
                <a:gd name="T51" fmla="*/ 48 h 78"/>
                <a:gd name="T52" fmla="*/ 48 w 57"/>
                <a:gd name="T53" fmla="*/ 49 h 78"/>
                <a:gd name="T54" fmla="*/ 48 w 57"/>
                <a:gd name="T5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8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5" name="Freeform 80"/>
            <p:cNvSpPr>
              <a:spLocks noEditPoints="1"/>
            </p:cNvSpPr>
            <p:nvPr/>
          </p:nvSpPr>
          <p:spPr bwMode="auto">
            <a:xfrm>
              <a:off x="11108188" y="1823857"/>
              <a:ext cx="285770" cy="272068"/>
            </a:xfrm>
            <a:custGeom>
              <a:avLst/>
              <a:gdLst>
                <a:gd name="T0" fmla="*/ 52 w 89"/>
                <a:gd name="T1" fmla="*/ 3 h 85"/>
                <a:gd name="T2" fmla="*/ 4 w 89"/>
                <a:gd name="T3" fmla="*/ 36 h 85"/>
                <a:gd name="T4" fmla="*/ 3 w 89"/>
                <a:gd name="T5" fmla="*/ 45 h 85"/>
                <a:gd name="T6" fmla="*/ 28 w 89"/>
                <a:gd name="T7" fmla="*/ 82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3 h 85"/>
                <a:gd name="T18" fmla="*/ 38 w 89"/>
                <a:gd name="T19" fmla="*/ 48 h 85"/>
                <a:gd name="T20" fmla="*/ 31 w 89"/>
                <a:gd name="T21" fmla="*/ 71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3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5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3"/>
                  </a:cubicBezTo>
                  <a:close/>
                  <a:moveTo>
                    <a:pt x="38" y="48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6" name="Freeform 81"/>
            <p:cNvSpPr>
              <a:spLocks noEditPoints="1"/>
            </p:cNvSpPr>
            <p:nvPr/>
          </p:nvSpPr>
          <p:spPr bwMode="auto">
            <a:xfrm>
              <a:off x="10996621" y="1667271"/>
              <a:ext cx="217264" cy="221178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5 h 69"/>
                <a:gd name="T4" fmla="*/ 34 w 68"/>
                <a:gd name="T5" fmla="*/ 69 h 69"/>
                <a:gd name="T6" fmla="*/ 68 w 68"/>
                <a:gd name="T7" fmla="*/ 35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5 h 69"/>
                <a:gd name="T14" fmla="*/ 34 w 68"/>
                <a:gd name="T15" fmla="*/ 7 h 69"/>
                <a:gd name="T16" fmla="*/ 62 w 68"/>
                <a:gd name="T17" fmla="*/ 35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5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5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5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7" name="Freeform 82"/>
            <p:cNvSpPr>
              <a:spLocks noEditPoints="1"/>
            </p:cNvSpPr>
            <p:nvPr/>
          </p:nvSpPr>
          <p:spPr bwMode="auto">
            <a:xfrm>
              <a:off x="11096444" y="2135072"/>
              <a:ext cx="172245" cy="197690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5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9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20 h 62"/>
                <a:gd name="T34" fmla="*/ 35 w 54"/>
                <a:gd name="T35" fmla="*/ 20 h 62"/>
                <a:gd name="T36" fmla="*/ 35 w 54"/>
                <a:gd name="T37" fmla="*/ 9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9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20"/>
                  </a:cubicBezTo>
                  <a:cubicBezTo>
                    <a:pt x="35" y="20"/>
                    <a:pt x="35" y="20"/>
                    <a:pt x="35" y="20"/>
                  </a:cubicBezTo>
                  <a:lnTo>
                    <a:pt x="35" y="9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8" name="Freeform 83"/>
            <p:cNvSpPr>
              <a:spLocks noEditPoints="1"/>
            </p:cNvSpPr>
            <p:nvPr/>
          </p:nvSpPr>
          <p:spPr bwMode="auto">
            <a:xfrm>
              <a:off x="11082743" y="2730100"/>
              <a:ext cx="279899" cy="2975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2 h 93"/>
                <a:gd name="T24" fmla="*/ 75 w 87"/>
                <a:gd name="T25" fmla="*/ 12 h 93"/>
                <a:gd name="T26" fmla="*/ 75 w 87"/>
                <a:gd name="T27" fmla="*/ 81 h 93"/>
                <a:gd name="T28" fmla="*/ 23 w 87"/>
                <a:gd name="T29" fmla="*/ 41 h 93"/>
                <a:gd name="T30" fmla="*/ 64 w 87"/>
                <a:gd name="T31" fmla="*/ 41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1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81"/>
                  </a:lnTo>
                  <a:close/>
                  <a:moveTo>
                    <a:pt x="23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1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9" name="Freeform 84"/>
            <p:cNvSpPr>
              <a:spLocks noEditPoints="1"/>
            </p:cNvSpPr>
            <p:nvPr/>
          </p:nvSpPr>
          <p:spPr bwMode="auto">
            <a:xfrm>
              <a:off x="11031853" y="3084377"/>
              <a:ext cx="262282" cy="197690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101 h 101"/>
                <a:gd name="T4" fmla="*/ 134 w 134"/>
                <a:gd name="T5" fmla="*/ 101 h 101"/>
                <a:gd name="T6" fmla="*/ 134 w 134"/>
                <a:gd name="T7" fmla="*/ 0 h 101"/>
                <a:gd name="T8" fmla="*/ 0 w 134"/>
                <a:gd name="T9" fmla="*/ 0 h 101"/>
                <a:gd name="T10" fmla="*/ 25 w 134"/>
                <a:gd name="T11" fmla="*/ 93 h 101"/>
                <a:gd name="T12" fmla="*/ 8 w 134"/>
                <a:gd name="T13" fmla="*/ 93 h 101"/>
                <a:gd name="T14" fmla="*/ 8 w 134"/>
                <a:gd name="T15" fmla="*/ 77 h 101"/>
                <a:gd name="T16" fmla="*/ 25 w 134"/>
                <a:gd name="T17" fmla="*/ 77 h 101"/>
                <a:gd name="T18" fmla="*/ 25 w 134"/>
                <a:gd name="T19" fmla="*/ 93 h 101"/>
                <a:gd name="T20" fmla="*/ 25 w 134"/>
                <a:gd name="T21" fmla="*/ 59 h 101"/>
                <a:gd name="T22" fmla="*/ 8 w 134"/>
                <a:gd name="T23" fmla="*/ 59 h 101"/>
                <a:gd name="T24" fmla="*/ 8 w 134"/>
                <a:gd name="T25" fmla="*/ 43 h 101"/>
                <a:gd name="T26" fmla="*/ 25 w 134"/>
                <a:gd name="T27" fmla="*/ 43 h 101"/>
                <a:gd name="T28" fmla="*/ 25 w 134"/>
                <a:gd name="T29" fmla="*/ 59 h 101"/>
                <a:gd name="T30" fmla="*/ 25 w 134"/>
                <a:gd name="T31" fmla="*/ 26 h 101"/>
                <a:gd name="T32" fmla="*/ 8 w 134"/>
                <a:gd name="T33" fmla="*/ 26 h 101"/>
                <a:gd name="T34" fmla="*/ 8 w 134"/>
                <a:gd name="T35" fmla="*/ 8 h 101"/>
                <a:gd name="T36" fmla="*/ 25 w 134"/>
                <a:gd name="T37" fmla="*/ 8 h 101"/>
                <a:gd name="T38" fmla="*/ 25 w 134"/>
                <a:gd name="T39" fmla="*/ 26 h 101"/>
                <a:gd name="T40" fmla="*/ 102 w 134"/>
                <a:gd name="T41" fmla="*/ 93 h 101"/>
                <a:gd name="T42" fmla="*/ 35 w 134"/>
                <a:gd name="T43" fmla="*/ 93 h 101"/>
                <a:gd name="T44" fmla="*/ 35 w 134"/>
                <a:gd name="T45" fmla="*/ 8 h 101"/>
                <a:gd name="T46" fmla="*/ 102 w 134"/>
                <a:gd name="T47" fmla="*/ 8 h 101"/>
                <a:gd name="T48" fmla="*/ 102 w 134"/>
                <a:gd name="T49" fmla="*/ 93 h 101"/>
                <a:gd name="T50" fmla="*/ 126 w 134"/>
                <a:gd name="T51" fmla="*/ 93 h 101"/>
                <a:gd name="T52" fmla="*/ 110 w 134"/>
                <a:gd name="T53" fmla="*/ 93 h 101"/>
                <a:gd name="T54" fmla="*/ 110 w 134"/>
                <a:gd name="T55" fmla="*/ 77 h 101"/>
                <a:gd name="T56" fmla="*/ 126 w 134"/>
                <a:gd name="T57" fmla="*/ 77 h 101"/>
                <a:gd name="T58" fmla="*/ 126 w 134"/>
                <a:gd name="T59" fmla="*/ 93 h 101"/>
                <a:gd name="T60" fmla="*/ 126 w 134"/>
                <a:gd name="T61" fmla="*/ 59 h 101"/>
                <a:gd name="T62" fmla="*/ 110 w 134"/>
                <a:gd name="T63" fmla="*/ 59 h 101"/>
                <a:gd name="T64" fmla="*/ 110 w 134"/>
                <a:gd name="T65" fmla="*/ 43 h 101"/>
                <a:gd name="T66" fmla="*/ 126 w 134"/>
                <a:gd name="T67" fmla="*/ 43 h 101"/>
                <a:gd name="T68" fmla="*/ 126 w 134"/>
                <a:gd name="T69" fmla="*/ 59 h 101"/>
                <a:gd name="T70" fmla="*/ 126 w 134"/>
                <a:gd name="T71" fmla="*/ 26 h 101"/>
                <a:gd name="T72" fmla="*/ 110 w 134"/>
                <a:gd name="T73" fmla="*/ 26 h 101"/>
                <a:gd name="T74" fmla="*/ 110 w 134"/>
                <a:gd name="T75" fmla="*/ 8 h 101"/>
                <a:gd name="T76" fmla="*/ 126 w 134"/>
                <a:gd name="T77" fmla="*/ 8 h 101"/>
                <a:gd name="T78" fmla="*/ 126 w 134"/>
                <a:gd name="T79" fmla="*/ 26 h 101"/>
                <a:gd name="T80" fmla="*/ 51 w 134"/>
                <a:gd name="T81" fmla="*/ 26 h 101"/>
                <a:gd name="T82" fmla="*/ 51 w 134"/>
                <a:gd name="T83" fmla="*/ 77 h 101"/>
                <a:gd name="T84" fmla="*/ 84 w 134"/>
                <a:gd name="T85" fmla="*/ 51 h 101"/>
                <a:gd name="T86" fmla="*/ 51 w 134"/>
                <a:gd name="T87" fmla="*/ 2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101">
                  <a:moveTo>
                    <a:pt x="0" y="0"/>
                  </a:moveTo>
                  <a:lnTo>
                    <a:pt x="0" y="101"/>
                  </a:lnTo>
                  <a:lnTo>
                    <a:pt x="134" y="10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25" y="93"/>
                  </a:moveTo>
                  <a:lnTo>
                    <a:pt x="8" y="93"/>
                  </a:lnTo>
                  <a:lnTo>
                    <a:pt x="8" y="77"/>
                  </a:lnTo>
                  <a:lnTo>
                    <a:pt x="25" y="77"/>
                  </a:lnTo>
                  <a:lnTo>
                    <a:pt x="25" y="93"/>
                  </a:lnTo>
                  <a:close/>
                  <a:moveTo>
                    <a:pt x="25" y="59"/>
                  </a:moveTo>
                  <a:lnTo>
                    <a:pt x="8" y="59"/>
                  </a:lnTo>
                  <a:lnTo>
                    <a:pt x="8" y="43"/>
                  </a:lnTo>
                  <a:lnTo>
                    <a:pt x="25" y="43"/>
                  </a:lnTo>
                  <a:lnTo>
                    <a:pt x="25" y="59"/>
                  </a:lnTo>
                  <a:close/>
                  <a:moveTo>
                    <a:pt x="25" y="26"/>
                  </a:moveTo>
                  <a:lnTo>
                    <a:pt x="8" y="26"/>
                  </a:lnTo>
                  <a:lnTo>
                    <a:pt x="8" y="8"/>
                  </a:lnTo>
                  <a:lnTo>
                    <a:pt x="25" y="8"/>
                  </a:lnTo>
                  <a:lnTo>
                    <a:pt x="25" y="26"/>
                  </a:lnTo>
                  <a:close/>
                  <a:moveTo>
                    <a:pt x="102" y="93"/>
                  </a:moveTo>
                  <a:lnTo>
                    <a:pt x="35" y="93"/>
                  </a:lnTo>
                  <a:lnTo>
                    <a:pt x="35" y="8"/>
                  </a:lnTo>
                  <a:lnTo>
                    <a:pt x="102" y="8"/>
                  </a:lnTo>
                  <a:lnTo>
                    <a:pt x="102" y="93"/>
                  </a:lnTo>
                  <a:close/>
                  <a:moveTo>
                    <a:pt x="126" y="93"/>
                  </a:moveTo>
                  <a:lnTo>
                    <a:pt x="110" y="93"/>
                  </a:lnTo>
                  <a:lnTo>
                    <a:pt x="110" y="77"/>
                  </a:lnTo>
                  <a:lnTo>
                    <a:pt x="126" y="77"/>
                  </a:lnTo>
                  <a:lnTo>
                    <a:pt x="126" y="93"/>
                  </a:lnTo>
                  <a:close/>
                  <a:moveTo>
                    <a:pt x="126" y="59"/>
                  </a:moveTo>
                  <a:lnTo>
                    <a:pt x="110" y="59"/>
                  </a:lnTo>
                  <a:lnTo>
                    <a:pt x="110" y="43"/>
                  </a:lnTo>
                  <a:lnTo>
                    <a:pt x="126" y="43"/>
                  </a:lnTo>
                  <a:lnTo>
                    <a:pt x="126" y="59"/>
                  </a:lnTo>
                  <a:close/>
                  <a:moveTo>
                    <a:pt x="126" y="26"/>
                  </a:moveTo>
                  <a:lnTo>
                    <a:pt x="110" y="26"/>
                  </a:lnTo>
                  <a:lnTo>
                    <a:pt x="110" y="8"/>
                  </a:lnTo>
                  <a:lnTo>
                    <a:pt x="126" y="8"/>
                  </a:lnTo>
                  <a:lnTo>
                    <a:pt x="126" y="26"/>
                  </a:lnTo>
                  <a:close/>
                  <a:moveTo>
                    <a:pt x="51" y="26"/>
                  </a:moveTo>
                  <a:lnTo>
                    <a:pt x="51" y="77"/>
                  </a:lnTo>
                  <a:lnTo>
                    <a:pt x="84" y="51"/>
                  </a:ln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0" name="Freeform 85"/>
            <p:cNvSpPr>
              <a:spLocks noEditPoints="1"/>
            </p:cNvSpPr>
            <p:nvPr/>
          </p:nvSpPr>
          <p:spPr bwMode="auto">
            <a:xfrm>
              <a:off x="11333281" y="3027613"/>
              <a:ext cx="156586" cy="146799"/>
            </a:xfrm>
            <a:custGeom>
              <a:avLst/>
              <a:gdLst>
                <a:gd name="T0" fmla="*/ 80 w 80"/>
                <a:gd name="T1" fmla="*/ 29 h 75"/>
                <a:gd name="T2" fmla="*/ 52 w 80"/>
                <a:gd name="T3" fmla="*/ 24 h 75"/>
                <a:gd name="T4" fmla="*/ 41 w 80"/>
                <a:gd name="T5" fmla="*/ 0 h 75"/>
                <a:gd name="T6" fmla="*/ 28 w 80"/>
                <a:gd name="T7" fmla="*/ 24 h 75"/>
                <a:gd name="T8" fmla="*/ 0 w 80"/>
                <a:gd name="T9" fmla="*/ 29 h 75"/>
                <a:gd name="T10" fmla="*/ 19 w 80"/>
                <a:gd name="T11" fmla="*/ 49 h 75"/>
                <a:gd name="T12" fmla="*/ 15 w 80"/>
                <a:gd name="T13" fmla="*/ 75 h 75"/>
                <a:gd name="T14" fmla="*/ 41 w 80"/>
                <a:gd name="T15" fmla="*/ 62 h 75"/>
                <a:gd name="T16" fmla="*/ 65 w 80"/>
                <a:gd name="T17" fmla="*/ 75 h 75"/>
                <a:gd name="T18" fmla="*/ 60 w 80"/>
                <a:gd name="T19" fmla="*/ 49 h 75"/>
                <a:gd name="T20" fmla="*/ 80 w 80"/>
                <a:gd name="T21" fmla="*/ 29 h 75"/>
                <a:gd name="T22" fmla="*/ 41 w 80"/>
                <a:gd name="T23" fmla="*/ 57 h 75"/>
                <a:gd name="T24" fmla="*/ 23 w 80"/>
                <a:gd name="T25" fmla="*/ 65 h 75"/>
                <a:gd name="T26" fmla="*/ 26 w 80"/>
                <a:gd name="T27" fmla="*/ 45 h 75"/>
                <a:gd name="T28" fmla="*/ 11 w 80"/>
                <a:gd name="T29" fmla="*/ 32 h 75"/>
                <a:gd name="T30" fmla="*/ 31 w 80"/>
                <a:gd name="T31" fmla="*/ 29 h 75"/>
                <a:gd name="T32" fmla="*/ 41 w 80"/>
                <a:gd name="T33" fmla="*/ 11 h 75"/>
                <a:gd name="T34" fmla="*/ 49 w 80"/>
                <a:gd name="T35" fmla="*/ 29 h 75"/>
                <a:gd name="T36" fmla="*/ 68 w 80"/>
                <a:gd name="T37" fmla="*/ 32 h 75"/>
                <a:gd name="T38" fmla="*/ 54 w 80"/>
                <a:gd name="T39" fmla="*/ 45 h 75"/>
                <a:gd name="T40" fmla="*/ 57 w 80"/>
                <a:gd name="T41" fmla="*/ 65 h 75"/>
                <a:gd name="T42" fmla="*/ 41 w 80"/>
                <a:gd name="T43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2" y="24"/>
                  </a:lnTo>
                  <a:lnTo>
                    <a:pt x="41" y="0"/>
                  </a:lnTo>
                  <a:lnTo>
                    <a:pt x="28" y="24"/>
                  </a:lnTo>
                  <a:lnTo>
                    <a:pt x="0" y="29"/>
                  </a:lnTo>
                  <a:lnTo>
                    <a:pt x="19" y="49"/>
                  </a:lnTo>
                  <a:lnTo>
                    <a:pt x="15" y="75"/>
                  </a:lnTo>
                  <a:lnTo>
                    <a:pt x="41" y="62"/>
                  </a:lnTo>
                  <a:lnTo>
                    <a:pt x="65" y="75"/>
                  </a:lnTo>
                  <a:lnTo>
                    <a:pt x="60" y="49"/>
                  </a:lnTo>
                  <a:lnTo>
                    <a:pt x="80" y="29"/>
                  </a:lnTo>
                  <a:close/>
                  <a:moveTo>
                    <a:pt x="41" y="57"/>
                  </a:moveTo>
                  <a:lnTo>
                    <a:pt x="23" y="65"/>
                  </a:lnTo>
                  <a:lnTo>
                    <a:pt x="26" y="45"/>
                  </a:lnTo>
                  <a:lnTo>
                    <a:pt x="11" y="32"/>
                  </a:lnTo>
                  <a:lnTo>
                    <a:pt x="31" y="29"/>
                  </a:lnTo>
                  <a:lnTo>
                    <a:pt x="41" y="11"/>
                  </a:lnTo>
                  <a:lnTo>
                    <a:pt x="49" y="29"/>
                  </a:lnTo>
                  <a:lnTo>
                    <a:pt x="68" y="32"/>
                  </a:lnTo>
                  <a:lnTo>
                    <a:pt x="54" y="45"/>
                  </a:lnTo>
                  <a:lnTo>
                    <a:pt x="57" y="65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1" name="Freeform 86"/>
            <p:cNvSpPr>
              <a:spLocks noEditPoints="1"/>
            </p:cNvSpPr>
            <p:nvPr/>
          </p:nvSpPr>
          <p:spPr bwMode="auto">
            <a:xfrm>
              <a:off x="10818503" y="1526343"/>
              <a:ext cx="191818" cy="207477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6 h 65"/>
                <a:gd name="T4" fmla="*/ 60 w 60"/>
                <a:gd name="T5" fmla="*/ 44 h 65"/>
                <a:gd name="T6" fmla="*/ 48 w 60"/>
                <a:gd name="T7" fmla="*/ 48 h 65"/>
                <a:gd name="T8" fmla="*/ 36 w 60"/>
                <a:gd name="T9" fmla="*/ 45 h 65"/>
                <a:gd name="T10" fmla="*/ 24 w 60"/>
                <a:gd name="T11" fmla="*/ 41 h 65"/>
                <a:gd name="T12" fmla="*/ 12 w 60"/>
                <a:gd name="T13" fmla="*/ 46 h 65"/>
                <a:gd name="T14" fmla="*/ 12 w 60"/>
                <a:gd name="T15" fmla="*/ 8 h 65"/>
                <a:gd name="T16" fmla="*/ 24 w 60"/>
                <a:gd name="T17" fmla="*/ 4 h 65"/>
                <a:gd name="T18" fmla="*/ 36 w 60"/>
                <a:gd name="T19" fmla="*/ 7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4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4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8"/>
                    <a:pt x="60" y="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6"/>
                    <a:pt x="53" y="48"/>
                    <a:pt x="48" y="48"/>
                  </a:cubicBezTo>
                  <a:cubicBezTo>
                    <a:pt x="43" y="48"/>
                    <a:pt x="39" y="47"/>
                    <a:pt x="36" y="45"/>
                  </a:cubicBezTo>
                  <a:cubicBezTo>
                    <a:pt x="33" y="43"/>
                    <a:pt x="29" y="41"/>
                    <a:pt x="24" y="41"/>
                  </a:cubicBezTo>
                  <a:cubicBezTo>
                    <a:pt x="19" y="41"/>
                    <a:pt x="15" y="44"/>
                    <a:pt x="12" y="4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6"/>
                    <a:pt x="19" y="4"/>
                    <a:pt x="24" y="4"/>
                  </a:cubicBezTo>
                  <a:cubicBezTo>
                    <a:pt x="29" y="4"/>
                    <a:pt x="33" y="5"/>
                    <a:pt x="36" y="7"/>
                  </a:cubicBezTo>
                  <a:cubicBezTo>
                    <a:pt x="39" y="9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2" name="Freeform 87"/>
            <p:cNvSpPr>
              <a:spLocks noEditPoints="1"/>
            </p:cNvSpPr>
            <p:nvPr/>
          </p:nvSpPr>
          <p:spPr bwMode="auto">
            <a:xfrm>
              <a:off x="10575795" y="1424562"/>
              <a:ext cx="203562" cy="207477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1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1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7 h 65"/>
                <a:gd name="T22" fmla="*/ 22 w 64"/>
                <a:gd name="T23" fmla="*/ 18 h 65"/>
                <a:gd name="T24" fmla="*/ 20 w 64"/>
                <a:gd name="T25" fmla="*/ 17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7 h 65"/>
                <a:gd name="T34" fmla="*/ 14 w 64"/>
                <a:gd name="T35" fmla="*/ 18 h 65"/>
                <a:gd name="T36" fmla="*/ 12 w 64"/>
                <a:gd name="T37" fmla="*/ 17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7 h 65"/>
                <a:gd name="T46" fmla="*/ 6 w 64"/>
                <a:gd name="T47" fmla="*/ 18 h 65"/>
                <a:gd name="T48" fmla="*/ 4 w 64"/>
                <a:gd name="T49" fmla="*/ 17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7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7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2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3" name="Freeform 88"/>
            <p:cNvSpPr>
              <a:spLocks noEditPoints="1"/>
            </p:cNvSpPr>
            <p:nvPr/>
          </p:nvSpPr>
          <p:spPr bwMode="auto">
            <a:xfrm>
              <a:off x="10977048" y="3327085"/>
              <a:ext cx="236837" cy="266197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6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7 h 83"/>
                <a:gd name="T28" fmla="*/ 6 w 74"/>
                <a:gd name="T29" fmla="*/ 47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7 h 83"/>
                <a:gd name="T36" fmla="*/ 74 w 74"/>
                <a:gd name="T37" fmla="*/ 47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4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1" y="11"/>
                    <a:pt x="38" y="19"/>
                    <a:pt x="36" y="24"/>
                  </a:cubicBezTo>
                  <a:cubicBezTo>
                    <a:pt x="35" y="19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4" name="Freeform 89"/>
            <p:cNvSpPr>
              <a:spLocks noEditPoints="1"/>
            </p:cNvSpPr>
            <p:nvPr/>
          </p:nvSpPr>
          <p:spPr bwMode="auto">
            <a:xfrm>
              <a:off x="10906584" y="4526927"/>
              <a:ext cx="246623" cy="201604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3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1"/>
                    <a:pt x="21" y="61"/>
                  </a:cubicBezTo>
                  <a:cubicBezTo>
                    <a:pt x="23" y="62"/>
                    <a:pt x="26" y="62"/>
                    <a:pt x="29" y="63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3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1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3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10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1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7"/>
                  </a:cubicBezTo>
                  <a:cubicBezTo>
                    <a:pt x="50" y="6"/>
                    <a:pt x="45" y="5"/>
                    <a:pt x="38" y="5"/>
                  </a:cubicBezTo>
                  <a:cubicBezTo>
                    <a:pt x="32" y="5"/>
                    <a:pt x="27" y="6"/>
                    <a:pt x="23" y="7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3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30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30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30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30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6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6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5" name="Freeform 90"/>
            <p:cNvSpPr>
              <a:spLocks noEditPoints="1"/>
            </p:cNvSpPr>
            <p:nvPr/>
          </p:nvSpPr>
          <p:spPr bwMode="auto">
            <a:xfrm>
              <a:off x="10654088" y="1900192"/>
              <a:ext cx="401253" cy="401252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9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9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4 h 125"/>
                <a:gd name="T26" fmla="*/ 53 w 125"/>
                <a:gd name="T27" fmla="*/ 12 h 125"/>
                <a:gd name="T28" fmla="*/ 59 w 125"/>
                <a:gd name="T29" fmla="*/ 34 h 125"/>
                <a:gd name="T30" fmla="*/ 43 w 125"/>
                <a:gd name="T31" fmla="*/ 23 h 125"/>
                <a:gd name="T32" fmla="*/ 59 w 125"/>
                <a:gd name="T33" fmla="*/ 59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9 h 125"/>
                <a:gd name="T68" fmla="*/ 108 w 125"/>
                <a:gd name="T69" fmla="*/ 34 h 125"/>
                <a:gd name="T70" fmla="*/ 86 w 125"/>
                <a:gd name="T71" fmla="*/ 14 h 125"/>
                <a:gd name="T72" fmla="*/ 108 w 125"/>
                <a:gd name="T73" fmla="*/ 34 h 125"/>
                <a:gd name="T74" fmla="*/ 39 w 125"/>
                <a:gd name="T75" fmla="*/ 14 h 125"/>
                <a:gd name="T76" fmla="*/ 17 w 125"/>
                <a:gd name="T77" fmla="*/ 34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3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3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4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9"/>
                    <a:pt x="59" y="59"/>
                    <a:pt x="59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3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3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3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6"/>
                    <a:pt x="55" y="115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5"/>
                    <a:pt x="69" y="116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3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9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9"/>
                  </a:cubicBezTo>
                  <a:lnTo>
                    <a:pt x="100" y="59"/>
                  </a:lnTo>
                  <a:close/>
                  <a:moveTo>
                    <a:pt x="108" y="34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7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4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7"/>
                    <a:pt x="39" y="14"/>
                  </a:cubicBezTo>
                  <a:cubicBezTo>
                    <a:pt x="35" y="19"/>
                    <a:pt x="32" y="26"/>
                    <a:pt x="3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6" name="Freeform 91"/>
            <p:cNvSpPr>
              <a:spLocks noEditPoints="1"/>
            </p:cNvSpPr>
            <p:nvPr/>
          </p:nvSpPr>
          <p:spPr bwMode="auto">
            <a:xfrm>
              <a:off x="10577753" y="1690759"/>
              <a:ext cx="189861" cy="187904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30 h 59"/>
                <a:gd name="T64" fmla="*/ 25 w 59"/>
                <a:gd name="T65" fmla="*/ 30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30 h 59"/>
                <a:gd name="T72" fmla="*/ 44 w 59"/>
                <a:gd name="T73" fmla="*/ 30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7" name="Freeform 92"/>
            <p:cNvSpPr>
              <a:spLocks noEditPoints="1"/>
            </p:cNvSpPr>
            <p:nvPr/>
          </p:nvSpPr>
          <p:spPr bwMode="auto">
            <a:xfrm>
              <a:off x="10793059" y="1731862"/>
              <a:ext cx="176160" cy="137013"/>
            </a:xfrm>
            <a:custGeom>
              <a:avLst/>
              <a:gdLst>
                <a:gd name="T0" fmla="*/ 34 w 90"/>
                <a:gd name="T1" fmla="*/ 70 h 70"/>
                <a:gd name="T2" fmla="*/ 0 w 90"/>
                <a:gd name="T3" fmla="*/ 36 h 70"/>
                <a:gd name="T4" fmla="*/ 18 w 90"/>
                <a:gd name="T5" fmla="*/ 19 h 70"/>
                <a:gd name="T6" fmla="*/ 34 w 90"/>
                <a:gd name="T7" fmla="*/ 36 h 70"/>
                <a:gd name="T8" fmla="*/ 72 w 90"/>
                <a:gd name="T9" fmla="*/ 0 h 70"/>
                <a:gd name="T10" fmla="*/ 90 w 90"/>
                <a:gd name="T11" fmla="*/ 16 h 70"/>
                <a:gd name="T12" fmla="*/ 34 w 90"/>
                <a:gd name="T13" fmla="*/ 70 h 70"/>
                <a:gd name="T14" fmla="*/ 9 w 90"/>
                <a:gd name="T15" fmla="*/ 36 h 70"/>
                <a:gd name="T16" fmla="*/ 34 w 90"/>
                <a:gd name="T17" fmla="*/ 60 h 70"/>
                <a:gd name="T18" fmla="*/ 80 w 90"/>
                <a:gd name="T19" fmla="*/ 16 h 70"/>
                <a:gd name="T20" fmla="*/ 72 w 90"/>
                <a:gd name="T21" fmla="*/ 8 h 70"/>
                <a:gd name="T22" fmla="*/ 34 w 90"/>
                <a:gd name="T23" fmla="*/ 46 h 70"/>
                <a:gd name="T24" fmla="*/ 18 w 90"/>
                <a:gd name="T25" fmla="*/ 28 h 70"/>
                <a:gd name="T26" fmla="*/ 9 w 90"/>
                <a:gd name="T2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0">
                  <a:moveTo>
                    <a:pt x="34" y="70"/>
                  </a:moveTo>
                  <a:lnTo>
                    <a:pt x="0" y="36"/>
                  </a:lnTo>
                  <a:lnTo>
                    <a:pt x="18" y="19"/>
                  </a:lnTo>
                  <a:lnTo>
                    <a:pt x="34" y="36"/>
                  </a:lnTo>
                  <a:lnTo>
                    <a:pt x="72" y="0"/>
                  </a:lnTo>
                  <a:lnTo>
                    <a:pt x="90" y="16"/>
                  </a:lnTo>
                  <a:lnTo>
                    <a:pt x="34" y="70"/>
                  </a:lnTo>
                  <a:close/>
                  <a:moveTo>
                    <a:pt x="9" y="36"/>
                  </a:moveTo>
                  <a:lnTo>
                    <a:pt x="34" y="60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34" y="46"/>
                  </a:lnTo>
                  <a:lnTo>
                    <a:pt x="18" y="28"/>
                  </a:ln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8" name="Freeform 93"/>
            <p:cNvSpPr>
              <a:spLocks noEditPoints="1"/>
            </p:cNvSpPr>
            <p:nvPr/>
          </p:nvSpPr>
          <p:spPr bwMode="auto">
            <a:xfrm>
              <a:off x="10789144" y="4738319"/>
              <a:ext cx="252496" cy="258367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3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7 h 81"/>
                <a:gd name="T34" fmla="*/ 22 w 79"/>
                <a:gd name="T35" fmla="*/ 19 h 81"/>
                <a:gd name="T36" fmla="*/ 31 w 79"/>
                <a:gd name="T37" fmla="*/ 32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5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9"/>
                    <a:pt x="70" y="20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3"/>
                    <a:pt x="60" y="62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8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8"/>
                  </a:lnTo>
                  <a:close/>
                  <a:moveTo>
                    <a:pt x="22" y="19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2" y="19"/>
                  </a:lnTo>
                  <a:close/>
                  <a:moveTo>
                    <a:pt x="21" y="30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30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2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2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6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5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1"/>
                  </a:cubicBezTo>
                  <a:cubicBezTo>
                    <a:pt x="49" y="81"/>
                    <a:pt x="53" y="79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8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9" name="Freeform 94"/>
            <p:cNvSpPr>
              <a:spLocks noEditPoints="1"/>
            </p:cNvSpPr>
            <p:nvPr/>
          </p:nvSpPr>
          <p:spPr bwMode="auto">
            <a:xfrm>
              <a:off x="10975090" y="4354682"/>
              <a:ext cx="150715" cy="152672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0" name="Freeform 95"/>
            <p:cNvSpPr>
              <a:spLocks noEditPoints="1"/>
            </p:cNvSpPr>
            <p:nvPr/>
          </p:nvSpPr>
          <p:spPr bwMode="auto">
            <a:xfrm>
              <a:off x="10642344" y="3839905"/>
              <a:ext cx="379722" cy="369934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80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6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6 h 116"/>
                <a:gd name="T98" fmla="*/ 78 w 119"/>
                <a:gd name="T99" fmla="*/ 95 h 116"/>
                <a:gd name="T100" fmla="*/ 92 w 119"/>
                <a:gd name="T101" fmla="*/ 59 h 116"/>
                <a:gd name="T102" fmla="*/ 88 w 119"/>
                <a:gd name="T103" fmla="*/ 55 h 116"/>
                <a:gd name="T104" fmla="*/ 83 w 119"/>
                <a:gd name="T105" fmla="*/ 20 h 116"/>
                <a:gd name="T106" fmla="*/ 79 w 119"/>
                <a:gd name="T107" fmla="*/ 12 h 116"/>
                <a:gd name="T108" fmla="*/ 70 w 119"/>
                <a:gd name="T109" fmla="*/ 15 h 116"/>
                <a:gd name="T110" fmla="*/ 67 w 119"/>
                <a:gd name="T111" fmla="*/ 37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1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1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2"/>
                    <a:pt x="22" y="81"/>
                    <a:pt x="22" y="80"/>
                  </a:cubicBezTo>
                  <a:cubicBezTo>
                    <a:pt x="21" y="77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4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6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6"/>
                    <a:pt x="32" y="57"/>
                    <a:pt x="31" y="60"/>
                  </a:cubicBezTo>
                  <a:cubicBezTo>
                    <a:pt x="31" y="62"/>
                    <a:pt x="31" y="64"/>
                    <a:pt x="32" y="6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5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5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6"/>
                  </a:cubicBezTo>
                  <a:cubicBezTo>
                    <a:pt x="64" y="94"/>
                    <a:pt x="68" y="92"/>
                    <a:pt x="78" y="95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5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2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7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1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1" name="Freeform 96"/>
            <p:cNvSpPr>
              <a:spLocks noEditPoints="1"/>
            </p:cNvSpPr>
            <p:nvPr/>
          </p:nvSpPr>
          <p:spPr bwMode="auto">
            <a:xfrm>
              <a:off x="10495545" y="4229413"/>
              <a:ext cx="459973" cy="403210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4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9"/>
                    <a:pt x="125" y="0"/>
                    <a:pt x="102" y="0"/>
                  </a:cubicBezTo>
                  <a:cubicBezTo>
                    <a:pt x="90" y="0"/>
                    <a:pt x="79" y="5"/>
                    <a:pt x="72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54"/>
                    <a:pt x="5" y="65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5"/>
                    <a:pt x="144" y="54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9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9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2" name="Freeform 97"/>
            <p:cNvSpPr>
              <a:spLocks noEditPoints="1"/>
            </p:cNvSpPr>
            <p:nvPr/>
          </p:nvSpPr>
          <p:spPr bwMode="auto">
            <a:xfrm>
              <a:off x="10558179" y="4663940"/>
              <a:ext cx="195733" cy="195733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6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1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3" name="Freeform 98"/>
            <p:cNvSpPr>
              <a:spLocks noEditPoints="1"/>
            </p:cNvSpPr>
            <p:nvPr/>
          </p:nvSpPr>
          <p:spPr bwMode="auto">
            <a:xfrm>
              <a:off x="10607112" y="4990815"/>
              <a:ext cx="299472" cy="301429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10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1 h 94"/>
                <a:gd name="T34" fmla="*/ 66 w 94"/>
                <a:gd name="T35" fmla="*/ 80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3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1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1"/>
                    <a:pt x="61" y="52"/>
                  </a:cubicBezTo>
                  <a:cubicBezTo>
                    <a:pt x="58" y="60"/>
                    <a:pt x="49" y="64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1"/>
                    <a:pt x="28" y="63"/>
                    <a:pt x="39" y="67"/>
                  </a:cubicBezTo>
                  <a:cubicBezTo>
                    <a:pt x="51" y="72"/>
                    <a:pt x="63" y="66"/>
                    <a:pt x="67" y="55"/>
                  </a:cubicBezTo>
                  <a:cubicBezTo>
                    <a:pt x="68" y="53"/>
                    <a:pt x="68" y="52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3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4" name="Freeform 99"/>
            <p:cNvSpPr>
              <a:spLocks noEditPoints="1"/>
            </p:cNvSpPr>
            <p:nvPr/>
          </p:nvSpPr>
          <p:spPr bwMode="auto">
            <a:xfrm>
              <a:off x="10793059" y="3628514"/>
              <a:ext cx="168330" cy="168330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5" name="Freeform 100"/>
            <p:cNvSpPr>
              <a:spLocks noEditPoints="1"/>
            </p:cNvSpPr>
            <p:nvPr/>
          </p:nvSpPr>
          <p:spPr bwMode="auto">
            <a:xfrm>
              <a:off x="10646259" y="3395591"/>
              <a:ext cx="309258" cy="193775"/>
            </a:xfrm>
            <a:custGeom>
              <a:avLst/>
              <a:gdLst>
                <a:gd name="T0" fmla="*/ 49 w 158"/>
                <a:gd name="T1" fmla="*/ 70 h 99"/>
                <a:gd name="T2" fmla="*/ 49 w 158"/>
                <a:gd name="T3" fmla="*/ 39 h 99"/>
                <a:gd name="T4" fmla="*/ 78 w 158"/>
                <a:gd name="T5" fmla="*/ 39 h 99"/>
                <a:gd name="T6" fmla="*/ 39 w 158"/>
                <a:gd name="T7" fmla="*/ 0 h 99"/>
                <a:gd name="T8" fmla="*/ 0 w 158"/>
                <a:gd name="T9" fmla="*/ 39 h 99"/>
                <a:gd name="T10" fmla="*/ 29 w 158"/>
                <a:gd name="T11" fmla="*/ 39 h 99"/>
                <a:gd name="T12" fmla="*/ 29 w 158"/>
                <a:gd name="T13" fmla="*/ 89 h 99"/>
                <a:gd name="T14" fmla="*/ 88 w 158"/>
                <a:gd name="T15" fmla="*/ 89 h 99"/>
                <a:gd name="T16" fmla="*/ 68 w 158"/>
                <a:gd name="T17" fmla="*/ 70 h 99"/>
                <a:gd name="T18" fmla="*/ 49 w 158"/>
                <a:gd name="T19" fmla="*/ 70 h 99"/>
                <a:gd name="T20" fmla="*/ 129 w 158"/>
                <a:gd name="T21" fmla="*/ 58 h 99"/>
                <a:gd name="T22" fmla="*/ 129 w 158"/>
                <a:gd name="T23" fmla="*/ 9 h 99"/>
                <a:gd name="T24" fmla="*/ 68 w 158"/>
                <a:gd name="T25" fmla="*/ 9 h 99"/>
                <a:gd name="T26" fmla="*/ 88 w 158"/>
                <a:gd name="T27" fmla="*/ 29 h 99"/>
                <a:gd name="T28" fmla="*/ 107 w 158"/>
                <a:gd name="T29" fmla="*/ 29 h 99"/>
                <a:gd name="T30" fmla="*/ 107 w 158"/>
                <a:gd name="T31" fmla="*/ 58 h 99"/>
                <a:gd name="T32" fmla="*/ 78 w 158"/>
                <a:gd name="T33" fmla="*/ 58 h 99"/>
                <a:gd name="T34" fmla="*/ 119 w 158"/>
                <a:gd name="T35" fmla="*/ 99 h 99"/>
                <a:gd name="T36" fmla="*/ 158 w 158"/>
                <a:gd name="T37" fmla="*/ 58 h 99"/>
                <a:gd name="T38" fmla="*/ 129 w 158"/>
                <a:gd name="T3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99">
                  <a:moveTo>
                    <a:pt x="49" y="70"/>
                  </a:moveTo>
                  <a:lnTo>
                    <a:pt x="49" y="39"/>
                  </a:lnTo>
                  <a:lnTo>
                    <a:pt x="78" y="39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29" y="39"/>
                  </a:lnTo>
                  <a:lnTo>
                    <a:pt x="29" y="89"/>
                  </a:lnTo>
                  <a:lnTo>
                    <a:pt x="88" y="89"/>
                  </a:lnTo>
                  <a:lnTo>
                    <a:pt x="68" y="70"/>
                  </a:lnTo>
                  <a:lnTo>
                    <a:pt x="49" y="70"/>
                  </a:lnTo>
                  <a:close/>
                  <a:moveTo>
                    <a:pt x="129" y="58"/>
                  </a:moveTo>
                  <a:lnTo>
                    <a:pt x="129" y="9"/>
                  </a:lnTo>
                  <a:lnTo>
                    <a:pt x="68" y="9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07" y="58"/>
                  </a:lnTo>
                  <a:lnTo>
                    <a:pt x="78" y="58"/>
                  </a:lnTo>
                  <a:lnTo>
                    <a:pt x="119" y="99"/>
                  </a:lnTo>
                  <a:lnTo>
                    <a:pt x="158" y="58"/>
                  </a:lnTo>
                  <a:lnTo>
                    <a:pt x="12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6" name="Freeform 101"/>
            <p:cNvSpPr>
              <a:spLocks noEditPoints="1"/>
            </p:cNvSpPr>
            <p:nvPr/>
          </p:nvSpPr>
          <p:spPr bwMode="auto">
            <a:xfrm>
              <a:off x="10910498" y="2367994"/>
              <a:ext cx="321002" cy="322959"/>
            </a:xfrm>
            <a:custGeom>
              <a:avLst/>
              <a:gdLst>
                <a:gd name="T0" fmla="*/ 96 w 100"/>
                <a:gd name="T1" fmla="*/ 85 h 101"/>
                <a:gd name="T2" fmla="*/ 73 w 100"/>
                <a:gd name="T3" fmla="*/ 65 h 101"/>
                <a:gd name="T4" fmla="*/ 66 w 100"/>
                <a:gd name="T5" fmla="*/ 62 h 101"/>
                <a:gd name="T6" fmla="*/ 74 w 100"/>
                <a:gd name="T7" fmla="*/ 37 h 101"/>
                <a:gd name="T8" fmla="*/ 37 w 100"/>
                <a:gd name="T9" fmla="*/ 0 h 101"/>
                <a:gd name="T10" fmla="*/ 0 w 100"/>
                <a:gd name="T11" fmla="*/ 37 h 101"/>
                <a:gd name="T12" fmla="*/ 37 w 100"/>
                <a:gd name="T13" fmla="*/ 75 h 101"/>
                <a:gd name="T14" fmla="*/ 61 w 100"/>
                <a:gd name="T15" fmla="*/ 66 h 101"/>
                <a:gd name="T16" fmla="*/ 64 w 100"/>
                <a:gd name="T17" fmla="*/ 73 h 101"/>
                <a:gd name="T18" fmla="*/ 84 w 100"/>
                <a:gd name="T19" fmla="*/ 96 h 101"/>
                <a:gd name="T20" fmla="*/ 97 w 100"/>
                <a:gd name="T21" fmla="*/ 97 h 101"/>
                <a:gd name="T22" fmla="*/ 96 w 100"/>
                <a:gd name="T23" fmla="*/ 85 h 101"/>
                <a:gd name="T24" fmla="*/ 37 w 100"/>
                <a:gd name="T25" fmla="*/ 62 h 101"/>
                <a:gd name="T26" fmla="*/ 12 w 100"/>
                <a:gd name="T27" fmla="*/ 37 h 101"/>
                <a:gd name="T28" fmla="*/ 37 w 100"/>
                <a:gd name="T29" fmla="*/ 12 h 101"/>
                <a:gd name="T30" fmla="*/ 62 w 100"/>
                <a:gd name="T31" fmla="*/ 37 h 101"/>
                <a:gd name="T32" fmla="*/ 37 w 100"/>
                <a:gd name="T33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1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2"/>
                  </a:cubicBezTo>
                  <a:cubicBezTo>
                    <a:pt x="71" y="55"/>
                    <a:pt x="74" y="4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1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4"/>
                    <a:pt x="23" y="12"/>
                    <a:pt x="37" y="12"/>
                  </a:cubicBezTo>
                  <a:cubicBezTo>
                    <a:pt x="51" y="12"/>
                    <a:pt x="62" y="24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7" name="Freeform 102"/>
            <p:cNvSpPr/>
            <p:nvPr/>
          </p:nvSpPr>
          <p:spPr bwMode="auto">
            <a:xfrm>
              <a:off x="10581667" y="2328848"/>
              <a:ext cx="395380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8" name="Freeform 103"/>
            <p:cNvSpPr>
              <a:spLocks noEditPoints="1"/>
            </p:cNvSpPr>
            <p:nvPr/>
          </p:nvSpPr>
          <p:spPr bwMode="auto">
            <a:xfrm>
              <a:off x="10658002" y="5303987"/>
              <a:ext cx="131142" cy="207477"/>
            </a:xfrm>
            <a:custGeom>
              <a:avLst/>
              <a:gdLst>
                <a:gd name="T0" fmla="*/ 21 w 41"/>
                <a:gd name="T1" fmla="*/ 0 h 65"/>
                <a:gd name="T2" fmla="*/ 0 w 41"/>
                <a:gd name="T3" fmla="*/ 20 h 65"/>
                <a:gd name="T4" fmla="*/ 21 w 41"/>
                <a:gd name="T5" fmla="*/ 65 h 65"/>
                <a:gd name="T6" fmla="*/ 41 w 41"/>
                <a:gd name="T7" fmla="*/ 20 h 65"/>
                <a:gd name="T8" fmla="*/ 21 w 41"/>
                <a:gd name="T9" fmla="*/ 0 h 65"/>
                <a:gd name="T10" fmla="*/ 21 w 41"/>
                <a:gd name="T11" fmla="*/ 33 h 65"/>
                <a:gd name="T12" fmla="*/ 8 w 41"/>
                <a:gd name="T13" fmla="*/ 20 h 65"/>
                <a:gd name="T14" fmla="*/ 21 w 41"/>
                <a:gd name="T15" fmla="*/ 8 h 65"/>
                <a:gd name="T16" fmla="*/ 33 w 41"/>
                <a:gd name="T17" fmla="*/ 20 h 65"/>
                <a:gd name="T18" fmla="*/ 21 w 41"/>
                <a:gd name="T19" fmla="*/ 33 h 65"/>
                <a:gd name="T20" fmla="*/ 13 w 41"/>
                <a:gd name="T21" fmla="*/ 20 h 65"/>
                <a:gd name="T22" fmla="*/ 21 w 41"/>
                <a:gd name="T23" fmla="*/ 28 h 65"/>
                <a:gd name="T24" fmla="*/ 29 w 41"/>
                <a:gd name="T25" fmla="*/ 20 h 65"/>
                <a:gd name="T26" fmla="*/ 21 w 41"/>
                <a:gd name="T27" fmla="*/ 12 h 65"/>
                <a:gd name="T28" fmla="*/ 13 w 41"/>
                <a:gd name="T29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1"/>
                    <a:pt x="21" y="65"/>
                    <a:pt x="21" y="65"/>
                  </a:cubicBezTo>
                  <a:cubicBezTo>
                    <a:pt x="21" y="65"/>
                    <a:pt x="41" y="41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8" y="27"/>
                    <a:pt x="8" y="20"/>
                  </a:cubicBezTo>
                  <a:cubicBezTo>
                    <a:pt x="8" y="13"/>
                    <a:pt x="14" y="8"/>
                    <a:pt x="21" y="8"/>
                  </a:cubicBezTo>
                  <a:cubicBezTo>
                    <a:pt x="28" y="8"/>
                    <a:pt x="33" y="13"/>
                    <a:pt x="33" y="20"/>
                  </a:cubicBezTo>
                  <a:cubicBezTo>
                    <a:pt x="33" y="27"/>
                    <a:pt x="28" y="33"/>
                    <a:pt x="21" y="33"/>
                  </a:cubicBezTo>
                  <a:close/>
                  <a:moveTo>
                    <a:pt x="13" y="20"/>
                  </a:moveTo>
                  <a:cubicBezTo>
                    <a:pt x="13" y="25"/>
                    <a:pt x="16" y="28"/>
                    <a:pt x="21" y="28"/>
                  </a:cubicBezTo>
                  <a:cubicBezTo>
                    <a:pt x="25" y="28"/>
                    <a:pt x="29" y="25"/>
                    <a:pt x="29" y="20"/>
                  </a:cubicBezTo>
                  <a:cubicBezTo>
                    <a:pt x="29" y="16"/>
                    <a:pt x="25" y="12"/>
                    <a:pt x="21" y="12"/>
                  </a:cubicBezTo>
                  <a:cubicBezTo>
                    <a:pt x="16" y="12"/>
                    <a:pt x="13" y="16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9" name="Freeform 104"/>
            <p:cNvSpPr>
              <a:spLocks noEditPoints="1"/>
            </p:cNvSpPr>
            <p:nvPr/>
          </p:nvSpPr>
          <p:spPr bwMode="auto">
            <a:xfrm>
              <a:off x="10515118" y="5527123"/>
              <a:ext cx="203562" cy="275983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4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1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8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1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8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0" name="Freeform 105"/>
            <p:cNvSpPr>
              <a:spLocks noEditPoints="1"/>
            </p:cNvSpPr>
            <p:nvPr/>
          </p:nvSpPr>
          <p:spPr bwMode="auto">
            <a:xfrm>
              <a:off x="10470099" y="3638300"/>
              <a:ext cx="274026" cy="207477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60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60 h 65"/>
                <a:gd name="T20" fmla="*/ 5 w 86"/>
                <a:gd name="T21" fmla="*/ 60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60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60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1" name="Freeform 106"/>
            <p:cNvSpPr>
              <a:spLocks noEditPoints="1"/>
            </p:cNvSpPr>
            <p:nvPr/>
          </p:nvSpPr>
          <p:spPr bwMode="auto">
            <a:xfrm>
              <a:off x="10763698" y="2767289"/>
              <a:ext cx="256411" cy="256409"/>
            </a:xfrm>
            <a:custGeom>
              <a:avLst/>
              <a:gdLst>
                <a:gd name="T0" fmla="*/ 0 w 131"/>
                <a:gd name="T1" fmla="*/ 131 h 131"/>
                <a:gd name="T2" fmla="*/ 65 w 131"/>
                <a:gd name="T3" fmla="*/ 131 h 131"/>
                <a:gd name="T4" fmla="*/ 65 w 131"/>
                <a:gd name="T5" fmla="*/ 0 h 131"/>
                <a:gd name="T6" fmla="*/ 0 w 131"/>
                <a:gd name="T7" fmla="*/ 0 h 131"/>
                <a:gd name="T8" fmla="*/ 0 w 131"/>
                <a:gd name="T9" fmla="*/ 131 h 131"/>
                <a:gd name="T10" fmla="*/ 41 w 131"/>
                <a:gd name="T11" fmla="*/ 17 h 131"/>
                <a:gd name="T12" fmla="*/ 57 w 131"/>
                <a:gd name="T13" fmla="*/ 17 h 131"/>
                <a:gd name="T14" fmla="*/ 57 w 131"/>
                <a:gd name="T15" fmla="*/ 33 h 131"/>
                <a:gd name="T16" fmla="*/ 41 w 131"/>
                <a:gd name="T17" fmla="*/ 33 h 131"/>
                <a:gd name="T18" fmla="*/ 41 w 131"/>
                <a:gd name="T19" fmla="*/ 17 h 131"/>
                <a:gd name="T20" fmla="*/ 41 w 131"/>
                <a:gd name="T21" fmla="*/ 49 h 131"/>
                <a:gd name="T22" fmla="*/ 57 w 131"/>
                <a:gd name="T23" fmla="*/ 49 h 131"/>
                <a:gd name="T24" fmla="*/ 57 w 131"/>
                <a:gd name="T25" fmla="*/ 66 h 131"/>
                <a:gd name="T26" fmla="*/ 41 w 131"/>
                <a:gd name="T27" fmla="*/ 66 h 131"/>
                <a:gd name="T28" fmla="*/ 41 w 131"/>
                <a:gd name="T29" fmla="*/ 49 h 131"/>
                <a:gd name="T30" fmla="*/ 41 w 131"/>
                <a:gd name="T31" fmla="*/ 82 h 131"/>
                <a:gd name="T32" fmla="*/ 57 w 131"/>
                <a:gd name="T33" fmla="*/ 82 h 131"/>
                <a:gd name="T34" fmla="*/ 57 w 131"/>
                <a:gd name="T35" fmla="*/ 98 h 131"/>
                <a:gd name="T36" fmla="*/ 41 w 131"/>
                <a:gd name="T37" fmla="*/ 98 h 131"/>
                <a:gd name="T38" fmla="*/ 41 w 131"/>
                <a:gd name="T39" fmla="*/ 82 h 131"/>
                <a:gd name="T40" fmla="*/ 8 w 131"/>
                <a:gd name="T41" fmla="*/ 17 h 131"/>
                <a:gd name="T42" fmla="*/ 24 w 131"/>
                <a:gd name="T43" fmla="*/ 17 h 131"/>
                <a:gd name="T44" fmla="*/ 24 w 131"/>
                <a:gd name="T45" fmla="*/ 33 h 131"/>
                <a:gd name="T46" fmla="*/ 8 w 131"/>
                <a:gd name="T47" fmla="*/ 33 h 131"/>
                <a:gd name="T48" fmla="*/ 8 w 131"/>
                <a:gd name="T49" fmla="*/ 17 h 131"/>
                <a:gd name="T50" fmla="*/ 8 w 131"/>
                <a:gd name="T51" fmla="*/ 49 h 131"/>
                <a:gd name="T52" fmla="*/ 24 w 131"/>
                <a:gd name="T53" fmla="*/ 49 h 131"/>
                <a:gd name="T54" fmla="*/ 24 w 131"/>
                <a:gd name="T55" fmla="*/ 66 h 131"/>
                <a:gd name="T56" fmla="*/ 8 w 131"/>
                <a:gd name="T57" fmla="*/ 66 h 131"/>
                <a:gd name="T58" fmla="*/ 8 w 131"/>
                <a:gd name="T59" fmla="*/ 49 h 131"/>
                <a:gd name="T60" fmla="*/ 8 w 131"/>
                <a:gd name="T61" fmla="*/ 82 h 131"/>
                <a:gd name="T62" fmla="*/ 24 w 131"/>
                <a:gd name="T63" fmla="*/ 82 h 131"/>
                <a:gd name="T64" fmla="*/ 24 w 131"/>
                <a:gd name="T65" fmla="*/ 98 h 131"/>
                <a:gd name="T66" fmla="*/ 8 w 131"/>
                <a:gd name="T67" fmla="*/ 98 h 131"/>
                <a:gd name="T68" fmla="*/ 8 w 131"/>
                <a:gd name="T69" fmla="*/ 82 h 131"/>
                <a:gd name="T70" fmla="*/ 73 w 131"/>
                <a:gd name="T71" fmla="*/ 41 h 131"/>
                <a:gd name="T72" fmla="*/ 131 w 131"/>
                <a:gd name="T73" fmla="*/ 41 h 131"/>
                <a:gd name="T74" fmla="*/ 131 w 131"/>
                <a:gd name="T75" fmla="*/ 49 h 131"/>
                <a:gd name="T76" fmla="*/ 73 w 131"/>
                <a:gd name="T77" fmla="*/ 49 h 131"/>
                <a:gd name="T78" fmla="*/ 73 w 131"/>
                <a:gd name="T79" fmla="*/ 41 h 131"/>
                <a:gd name="T80" fmla="*/ 73 w 131"/>
                <a:gd name="T81" fmla="*/ 131 h 131"/>
                <a:gd name="T82" fmla="*/ 90 w 131"/>
                <a:gd name="T83" fmla="*/ 131 h 131"/>
                <a:gd name="T84" fmla="*/ 90 w 131"/>
                <a:gd name="T85" fmla="*/ 98 h 131"/>
                <a:gd name="T86" fmla="*/ 114 w 131"/>
                <a:gd name="T87" fmla="*/ 98 h 131"/>
                <a:gd name="T88" fmla="*/ 114 w 131"/>
                <a:gd name="T89" fmla="*/ 131 h 131"/>
                <a:gd name="T90" fmla="*/ 131 w 131"/>
                <a:gd name="T91" fmla="*/ 131 h 131"/>
                <a:gd name="T92" fmla="*/ 131 w 131"/>
                <a:gd name="T93" fmla="*/ 57 h 131"/>
                <a:gd name="T94" fmla="*/ 73 w 131"/>
                <a:gd name="T95" fmla="*/ 57 h 131"/>
                <a:gd name="T96" fmla="*/ 73 w 131"/>
                <a:gd name="T9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65" y="13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1"/>
                  </a:lnTo>
                  <a:close/>
                  <a:moveTo>
                    <a:pt x="41" y="17"/>
                  </a:moveTo>
                  <a:lnTo>
                    <a:pt x="57" y="17"/>
                  </a:lnTo>
                  <a:lnTo>
                    <a:pt x="57" y="33"/>
                  </a:lnTo>
                  <a:lnTo>
                    <a:pt x="41" y="33"/>
                  </a:lnTo>
                  <a:lnTo>
                    <a:pt x="41" y="17"/>
                  </a:lnTo>
                  <a:close/>
                  <a:moveTo>
                    <a:pt x="41" y="49"/>
                  </a:moveTo>
                  <a:lnTo>
                    <a:pt x="57" y="49"/>
                  </a:lnTo>
                  <a:lnTo>
                    <a:pt x="57" y="66"/>
                  </a:lnTo>
                  <a:lnTo>
                    <a:pt x="41" y="66"/>
                  </a:lnTo>
                  <a:lnTo>
                    <a:pt x="41" y="49"/>
                  </a:lnTo>
                  <a:close/>
                  <a:moveTo>
                    <a:pt x="41" y="82"/>
                  </a:moveTo>
                  <a:lnTo>
                    <a:pt x="57" y="82"/>
                  </a:lnTo>
                  <a:lnTo>
                    <a:pt x="57" y="98"/>
                  </a:lnTo>
                  <a:lnTo>
                    <a:pt x="41" y="98"/>
                  </a:lnTo>
                  <a:lnTo>
                    <a:pt x="41" y="82"/>
                  </a:lnTo>
                  <a:close/>
                  <a:moveTo>
                    <a:pt x="8" y="17"/>
                  </a:moveTo>
                  <a:lnTo>
                    <a:pt x="24" y="17"/>
                  </a:lnTo>
                  <a:lnTo>
                    <a:pt x="24" y="33"/>
                  </a:lnTo>
                  <a:lnTo>
                    <a:pt x="8" y="33"/>
                  </a:lnTo>
                  <a:lnTo>
                    <a:pt x="8" y="17"/>
                  </a:lnTo>
                  <a:close/>
                  <a:moveTo>
                    <a:pt x="8" y="49"/>
                  </a:moveTo>
                  <a:lnTo>
                    <a:pt x="24" y="49"/>
                  </a:lnTo>
                  <a:lnTo>
                    <a:pt x="24" y="66"/>
                  </a:lnTo>
                  <a:lnTo>
                    <a:pt x="8" y="66"/>
                  </a:lnTo>
                  <a:lnTo>
                    <a:pt x="8" y="49"/>
                  </a:lnTo>
                  <a:close/>
                  <a:moveTo>
                    <a:pt x="8" y="82"/>
                  </a:moveTo>
                  <a:lnTo>
                    <a:pt x="24" y="82"/>
                  </a:lnTo>
                  <a:lnTo>
                    <a:pt x="24" y="98"/>
                  </a:lnTo>
                  <a:lnTo>
                    <a:pt x="8" y="98"/>
                  </a:lnTo>
                  <a:lnTo>
                    <a:pt x="8" y="82"/>
                  </a:lnTo>
                  <a:close/>
                  <a:moveTo>
                    <a:pt x="73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3" y="49"/>
                  </a:lnTo>
                  <a:lnTo>
                    <a:pt x="73" y="41"/>
                  </a:lnTo>
                  <a:close/>
                  <a:moveTo>
                    <a:pt x="73" y="131"/>
                  </a:moveTo>
                  <a:lnTo>
                    <a:pt x="90" y="131"/>
                  </a:lnTo>
                  <a:lnTo>
                    <a:pt x="90" y="98"/>
                  </a:lnTo>
                  <a:lnTo>
                    <a:pt x="114" y="98"/>
                  </a:lnTo>
                  <a:lnTo>
                    <a:pt x="114" y="131"/>
                  </a:lnTo>
                  <a:lnTo>
                    <a:pt x="131" y="131"/>
                  </a:lnTo>
                  <a:lnTo>
                    <a:pt x="131" y="57"/>
                  </a:lnTo>
                  <a:lnTo>
                    <a:pt x="73" y="57"/>
                  </a:lnTo>
                  <a:lnTo>
                    <a:pt x="73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2" name="Freeform 107"/>
            <p:cNvSpPr>
              <a:spLocks noEditPoints="1"/>
            </p:cNvSpPr>
            <p:nvPr/>
          </p:nvSpPr>
          <p:spPr bwMode="auto">
            <a:xfrm>
              <a:off x="10712808" y="3080462"/>
              <a:ext cx="272069" cy="272068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6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30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4 h 85"/>
                <a:gd name="T36" fmla="*/ 55 w 85"/>
                <a:gd name="T37" fmla="*/ 11 h 85"/>
                <a:gd name="T38" fmla="*/ 74 w 85"/>
                <a:gd name="T39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30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9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4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3" name="Freeform 108"/>
            <p:cNvSpPr>
              <a:spLocks noEditPoints="1"/>
            </p:cNvSpPr>
            <p:nvPr/>
          </p:nvSpPr>
          <p:spPr bwMode="auto">
            <a:xfrm>
              <a:off x="10466184" y="2757502"/>
              <a:ext cx="246623" cy="246623"/>
            </a:xfrm>
            <a:custGeom>
              <a:avLst/>
              <a:gdLst>
                <a:gd name="T0" fmla="*/ 53 w 77"/>
                <a:gd name="T1" fmla="*/ 30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8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5"/>
                    <a:pt x="0" y="42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8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8"/>
                    <a:pt x="7" y="61"/>
                    <a:pt x="4" y="54"/>
                  </a:cubicBezTo>
                  <a:lnTo>
                    <a:pt x="2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4" name="Freeform 109"/>
            <p:cNvSpPr>
              <a:spLocks noEditPoints="1"/>
            </p:cNvSpPr>
            <p:nvPr/>
          </p:nvSpPr>
          <p:spPr bwMode="auto">
            <a:xfrm>
              <a:off x="10462270" y="3049145"/>
              <a:ext cx="230965" cy="185946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58 h 58"/>
                <a:gd name="T4" fmla="*/ 72 w 72"/>
                <a:gd name="T5" fmla="*/ 58 h 58"/>
                <a:gd name="T6" fmla="*/ 72 w 72"/>
                <a:gd name="T7" fmla="*/ 0 h 58"/>
                <a:gd name="T8" fmla="*/ 0 w 72"/>
                <a:gd name="T9" fmla="*/ 0 h 58"/>
                <a:gd name="T10" fmla="*/ 67 w 72"/>
                <a:gd name="T11" fmla="*/ 53 h 58"/>
                <a:gd name="T12" fmla="*/ 4 w 72"/>
                <a:gd name="T13" fmla="*/ 53 h 58"/>
                <a:gd name="T14" fmla="*/ 4 w 72"/>
                <a:gd name="T15" fmla="*/ 4 h 58"/>
                <a:gd name="T16" fmla="*/ 67 w 72"/>
                <a:gd name="T17" fmla="*/ 4 h 58"/>
                <a:gd name="T18" fmla="*/ 67 w 72"/>
                <a:gd name="T19" fmla="*/ 53 h 58"/>
                <a:gd name="T20" fmla="*/ 49 w 72"/>
                <a:gd name="T21" fmla="*/ 15 h 58"/>
                <a:gd name="T22" fmla="*/ 56 w 72"/>
                <a:gd name="T23" fmla="*/ 22 h 58"/>
                <a:gd name="T24" fmla="*/ 63 w 72"/>
                <a:gd name="T25" fmla="*/ 15 h 58"/>
                <a:gd name="T26" fmla="*/ 56 w 72"/>
                <a:gd name="T27" fmla="*/ 9 h 58"/>
                <a:gd name="T28" fmla="*/ 49 w 72"/>
                <a:gd name="T29" fmla="*/ 15 h 58"/>
                <a:gd name="T30" fmla="*/ 63 w 72"/>
                <a:gd name="T31" fmla="*/ 49 h 58"/>
                <a:gd name="T32" fmla="*/ 9 w 72"/>
                <a:gd name="T33" fmla="*/ 49 h 58"/>
                <a:gd name="T34" fmla="*/ 22 w 72"/>
                <a:gd name="T35" fmla="*/ 13 h 58"/>
                <a:gd name="T36" fmla="*/ 40 w 72"/>
                <a:gd name="T37" fmla="*/ 35 h 58"/>
                <a:gd name="T38" fmla="*/ 49 w 72"/>
                <a:gd name="T39" fmla="*/ 29 h 58"/>
                <a:gd name="T40" fmla="*/ 63 w 72"/>
                <a:gd name="T4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7" y="53"/>
                  </a:lnTo>
                  <a:close/>
                  <a:moveTo>
                    <a:pt x="49" y="15"/>
                  </a:moveTo>
                  <a:cubicBezTo>
                    <a:pt x="49" y="19"/>
                    <a:pt x="52" y="22"/>
                    <a:pt x="56" y="22"/>
                  </a:cubicBezTo>
                  <a:cubicBezTo>
                    <a:pt x="60" y="22"/>
                    <a:pt x="63" y="19"/>
                    <a:pt x="63" y="15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5"/>
                  </a:cubicBezTo>
                  <a:close/>
                  <a:moveTo>
                    <a:pt x="63" y="49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6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5" name="Freeform 110"/>
            <p:cNvSpPr>
              <a:spLocks noEditPoints="1"/>
            </p:cNvSpPr>
            <p:nvPr/>
          </p:nvSpPr>
          <p:spPr bwMode="auto">
            <a:xfrm>
              <a:off x="10370276" y="3305554"/>
              <a:ext cx="242709" cy="281855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60"/>
                    <a:pt x="16" y="65"/>
                  </a:cubicBezTo>
                  <a:cubicBezTo>
                    <a:pt x="28" y="60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1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6" name="Freeform 111"/>
            <p:cNvSpPr>
              <a:spLocks noEditPoints="1"/>
            </p:cNvSpPr>
            <p:nvPr/>
          </p:nvSpPr>
          <p:spPr bwMode="auto">
            <a:xfrm>
              <a:off x="10303727" y="2346463"/>
              <a:ext cx="328831" cy="244665"/>
            </a:xfrm>
            <a:custGeom>
              <a:avLst/>
              <a:gdLst>
                <a:gd name="T0" fmla="*/ 99 w 103"/>
                <a:gd name="T1" fmla="*/ 3 h 77"/>
                <a:gd name="T2" fmla="*/ 52 w 103"/>
                <a:gd name="T3" fmla="*/ 0 h 77"/>
                <a:gd name="T4" fmla="*/ 4 w 103"/>
                <a:gd name="T5" fmla="*/ 3 h 77"/>
                <a:gd name="T6" fmla="*/ 0 w 103"/>
                <a:gd name="T7" fmla="*/ 38 h 77"/>
                <a:gd name="T8" fmla="*/ 4 w 103"/>
                <a:gd name="T9" fmla="*/ 73 h 77"/>
                <a:gd name="T10" fmla="*/ 52 w 103"/>
                <a:gd name="T11" fmla="*/ 77 h 77"/>
                <a:gd name="T12" fmla="*/ 99 w 103"/>
                <a:gd name="T13" fmla="*/ 73 h 77"/>
                <a:gd name="T14" fmla="*/ 103 w 103"/>
                <a:gd name="T15" fmla="*/ 38 h 77"/>
                <a:gd name="T16" fmla="*/ 99 w 103"/>
                <a:gd name="T17" fmla="*/ 3 h 77"/>
                <a:gd name="T18" fmla="*/ 39 w 103"/>
                <a:gd name="T19" fmla="*/ 57 h 77"/>
                <a:gd name="T20" fmla="*/ 39 w 103"/>
                <a:gd name="T21" fmla="*/ 19 h 77"/>
                <a:gd name="T22" fmla="*/ 71 w 103"/>
                <a:gd name="T23" fmla="*/ 38 h 77"/>
                <a:gd name="T24" fmla="*/ 39 w 103"/>
                <a:gd name="T25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3"/>
                  </a:moveTo>
                  <a:cubicBezTo>
                    <a:pt x="84" y="1"/>
                    <a:pt x="68" y="0"/>
                    <a:pt x="52" y="0"/>
                  </a:cubicBezTo>
                  <a:cubicBezTo>
                    <a:pt x="35" y="0"/>
                    <a:pt x="19" y="1"/>
                    <a:pt x="4" y="3"/>
                  </a:cubicBezTo>
                  <a:cubicBezTo>
                    <a:pt x="2" y="14"/>
                    <a:pt x="0" y="26"/>
                    <a:pt x="0" y="38"/>
                  </a:cubicBezTo>
                  <a:cubicBezTo>
                    <a:pt x="0" y="51"/>
                    <a:pt x="2" y="63"/>
                    <a:pt x="4" y="73"/>
                  </a:cubicBezTo>
                  <a:cubicBezTo>
                    <a:pt x="19" y="75"/>
                    <a:pt x="35" y="77"/>
                    <a:pt x="52" y="77"/>
                  </a:cubicBezTo>
                  <a:cubicBezTo>
                    <a:pt x="68" y="77"/>
                    <a:pt x="84" y="75"/>
                    <a:pt x="99" y="73"/>
                  </a:cubicBezTo>
                  <a:cubicBezTo>
                    <a:pt x="101" y="63"/>
                    <a:pt x="103" y="51"/>
                    <a:pt x="103" y="38"/>
                  </a:cubicBezTo>
                  <a:cubicBezTo>
                    <a:pt x="103" y="26"/>
                    <a:pt x="101" y="14"/>
                    <a:pt x="99" y="3"/>
                  </a:cubicBezTo>
                  <a:close/>
                  <a:moveTo>
                    <a:pt x="39" y="57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3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7" name="Freeform 112"/>
            <p:cNvSpPr>
              <a:spLocks noEditPoints="1"/>
            </p:cNvSpPr>
            <p:nvPr/>
          </p:nvSpPr>
          <p:spPr bwMode="auto">
            <a:xfrm>
              <a:off x="10278281" y="3927985"/>
              <a:ext cx="367978" cy="367978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6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3"/>
                    <a:pt x="74" y="88"/>
                    <a:pt x="89" y="7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6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8" name="Freeform 113"/>
            <p:cNvSpPr>
              <a:spLocks noEditPoints="1"/>
            </p:cNvSpPr>
            <p:nvPr/>
          </p:nvSpPr>
          <p:spPr bwMode="auto">
            <a:xfrm>
              <a:off x="10217604" y="4376214"/>
              <a:ext cx="270111" cy="313173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6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9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6"/>
                    <a:pt x="43" y="86"/>
                  </a:cubicBezTo>
                  <a:cubicBezTo>
                    <a:pt x="34" y="86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9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9" name="Freeform 114"/>
            <p:cNvSpPr/>
            <p:nvPr/>
          </p:nvSpPr>
          <p:spPr bwMode="auto">
            <a:xfrm>
              <a:off x="10248921" y="3640258"/>
              <a:ext cx="146800" cy="256409"/>
            </a:xfrm>
            <a:custGeom>
              <a:avLst/>
              <a:gdLst>
                <a:gd name="T0" fmla="*/ 0 w 75"/>
                <a:gd name="T1" fmla="*/ 131 h 131"/>
                <a:gd name="T2" fmla="*/ 0 w 75"/>
                <a:gd name="T3" fmla="*/ 0 h 131"/>
                <a:gd name="T4" fmla="*/ 21 w 75"/>
                <a:gd name="T5" fmla="*/ 0 h 131"/>
                <a:gd name="T6" fmla="*/ 21 w 75"/>
                <a:gd name="T7" fmla="*/ 59 h 131"/>
                <a:gd name="T8" fmla="*/ 75 w 75"/>
                <a:gd name="T9" fmla="*/ 5 h 131"/>
                <a:gd name="T10" fmla="*/ 75 w 75"/>
                <a:gd name="T11" fmla="*/ 125 h 131"/>
                <a:gd name="T12" fmla="*/ 21 w 75"/>
                <a:gd name="T13" fmla="*/ 71 h 131"/>
                <a:gd name="T14" fmla="*/ 21 w 75"/>
                <a:gd name="T15" fmla="*/ 131 h 131"/>
                <a:gd name="T16" fmla="*/ 0 w 75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1">
                  <a:moveTo>
                    <a:pt x="0" y="13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9"/>
                  </a:lnTo>
                  <a:lnTo>
                    <a:pt x="75" y="5"/>
                  </a:lnTo>
                  <a:lnTo>
                    <a:pt x="75" y="125"/>
                  </a:lnTo>
                  <a:lnTo>
                    <a:pt x="21" y="71"/>
                  </a:lnTo>
                  <a:lnTo>
                    <a:pt x="21" y="131"/>
                  </a:lnTo>
                  <a:lnTo>
                    <a:pt x="0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0" name="Freeform 115"/>
            <p:cNvSpPr>
              <a:spLocks noEditPoints="1"/>
            </p:cNvSpPr>
            <p:nvPr/>
          </p:nvSpPr>
          <p:spPr bwMode="auto">
            <a:xfrm>
              <a:off x="10156926" y="2651806"/>
              <a:ext cx="279899" cy="250538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6 h 78"/>
                <a:gd name="T20" fmla="*/ 22 w 88"/>
                <a:gd name="T21" fmla="*/ 56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6 h 78"/>
                <a:gd name="T28" fmla="*/ 83 w 88"/>
                <a:gd name="T29" fmla="*/ 56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5 h 78"/>
                <a:gd name="T42" fmla="*/ 60 w 88"/>
                <a:gd name="T43" fmla="*/ 45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5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6" y="56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1" name="Freeform 116"/>
            <p:cNvSpPr>
              <a:spLocks noEditPoints="1"/>
            </p:cNvSpPr>
            <p:nvPr/>
          </p:nvSpPr>
          <p:spPr bwMode="auto">
            <a:xfrm>
              <a:off x="10164756" y="2953235"/>
              <a:ext cx="244667" cy="258367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1 h 81"/>
                <a:gd name="T20" fmla="*/ 11 w 76"/>
                <a:gd name="T21" fmla="*/ 71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1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3 h 81"/>
                <a:gd name="T50" fmla="*/ 33 w 76"/>
                <a:gd name="T51" fmla="*/ 30 h 81"/>
                <a:gd name="T52" fmla="*/ 41 w 76"/>
                <a:gd name="T53" fmla="*/ 23 h 81"/>
                <a:gd name="T54" fmla="*/ 33 w 76"/>
                <a:gd name="T55" fmla="*/ 15 h 81"/>
                <a:gd name="T56" fmla="*/ 26 w 76"/>
                <a:gd name="T57" fmla="*/ 23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1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1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3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3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3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2" name="Freeform 117"/>
            <p:cNvSpPr>
              <a:spLocks noEditPoints="1"/>
            </p:cNvSpPr>
            <p:nvPr/>
          </p:nvSpPr>
          <p:spPr bwMode="auto">
            <a:xfrm>
              <a:off x="10383977" y="2054822"/>
              <a:ext cx="248581" cy="248580"/>
            </a:xfrm>
            <a:custGeom>
              <a:avLst/>
              <a:gdLst>
                <a:gd name="T0" fmla="*/ 67 w 127"/>
                <a:gd name="T1" fmla="*/ 0 h 127"/>
                <a:gd name="T2" fmla="*/ 55 w 127"/>
                <a:gd name="T3" fmla="*/ 11 h 127"/>
                <a:gd name="T4" fmla="*/ 67 w 127"/>
                <a:gd name="T5" fmla="*/ 24 h 127"/>
                <a:gd name="T6" fmla="*/ 39 w 127"/>
                <a:gd name="T7" fmla="*/ 55 h 127"/>
                <a:gd name="T8" fmla="*/ 11 w 127"/>
                <a:gd name="T9" fmla="*/ 55 h 127"/>
                <a:gd name="T10" fmla="*/ 34 w 127"/>
                <a:gd name="T11" fmla="*/ 77 h 127"/>
                <a:gd name="T12" fmla="*/ 0 w 127"/>
                <a:gd name="T13" fmla="*/ 122 h 127"/>
                <a:gd name="T14" fmla="*/ 0 w 127"/>
                <a:gd name="T15" fmla="*/ 127 h 127"/>
                <a:gd name="T16" fmla="*/ 4 w 127"/>
                <a:gd name="T17" fmla="*/ 127 h 127"/>
                <a:gd name="T18" fmla="*/ 49 w 127"/>
                <a:gd name="T19" fmla="*/ 93 h 127"/>
                <a:gd name="T20" fmla="*/ 71 w 127"/>
                <a:gd name="T21" fmla="*/ 114 h 127"/>
                <a:gd name="T22" fmla="*/ 71 w 127"/>
                <a:gd name="T23" fmla="*/ 86 h 127"/>
                <a:gd name="T24" fmla="*/ 102 w 127"/>
                <a:gd name="T25" fmla="*/ 59 h 127"/>
                <a:gd name="T26" fmla="*/ 114 w 127"/>
                <a:gd name="T27" fmla="*/ 72 h 127"/>
                <a:gd name="T28" fmla="*/ 127 w 127"/>
                <a:gd name="T29" fmla="*/ 59 h 127"/>
                <a:gd name="T30" fmla="*/ 67 w 127"/>
                <a:gd name="T31" fmla="*/ 0 h 127"/>
                <a:gd name="T32" fmla="*/ 55 w 127"/>
                <a:gd name="T33" fmla="*/ 67 h 127"/>
                <a:gd name="T34" fmla="*/ 47 w 127"/>
                <a:gd name="T35" fmla="*/ 59 h 127"/>
                <a:gd name="T36" fmla="*/ 75 w 127"/>
                <a:gd name="T37" fmla="*/ 31 h 127"/>
                <a:gd name="T38" fmla="*/ 83 w 127"/>
                <a:gd name="T39" fmla="*/ 39 h 127"/>
                <a:gd name="T40" fmla="*/ 55 w 127"/>
                <a:gd name="T41" fmla="*/ 6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7">
                  <a:moveTo>
                    <a:pt x="67" y="0"/>
                  </a:moveTo>
                  <a:lnTo>
                    <a:pt x="55" y="11"/>
                  </a:lnTo>
                  <a:lnTo>
                    <a:pt x="67" y="24"/>
                  </a:lnTo>
                  <a:lnTo>
                    <a:pt x="39" y="55"/>
                  </a:lnTo>
                  <a:lnTo>
                    <a:pt x="11" y="55"/>
                  </a:lnTo>
                  <a:lnTo>
                    <a:pt x="34" y="77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49" y="93"/>
                  </a:lnTo>
                  <a:lnTo>
                    <a:pt x="71" y="114"/>
                  </a:lnTo>
                  <a:lnTo>
                    <a:pt x="71" y="86"/>
                  </a:lnTo>
                  <a:lnTo>
                    <a:pt x="102" y="59"/>
                  </a:lnTo>
                  <a:lnTo>
                    <a:pt x="114" y="72"/>
                  </a:lnTo>
                  <a:lnTo>
                    <a:pt x="127" y="59"/>
                  </a:lnTo>
                  <a:lnTo>
                    <a:pt x="67" y="0"/>
                  </a:lnTo>
                  <a:close/>
                  <a:moveTo>
                    <a:pt x="55" y="67"/>
                  </a:moveTo>
                  <a:lnTo>
                    <a:pt x="47" y="59"/>
                  </a:lnTo>
                  <a:lnTo>
                    <a:pt x="75" y="31"/>
                  </a:lnTo>
                  <a:lnTo>
                    <a:pt x="83" y="39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3" name="Freeform 118"/>
            <p:cNvSpPr>
              <a:spLocks noEditPoints="1"/>
            </p:cNvSpPr>
            <p:nvPr/>
          </p:nvSpPr>
          <p:spPr bwMode="auto">
            <a:xfrm>
              <a:off x="10274366" y="1367799"/>
              <a:ext cx="246623" cy="166372"/>
            </a:xfrm>
            <a:custGeom>
              <a:avLst/>
              <a:gdLst>
                <a:gd name="T0" fmla="*/ 17 w 77"/>
                <a:gd name="T1" fmla="*/ 19 h 52"/>
                <a:gd name="T2" fmla="*/ 34 w 77"/>
                <a:gd name="T3" fmla="*/ 36 h 52"/>
                <a:gd name="T4" fmla="*/ 17 w 77"/>
                <a:gd name="T5" fmla="*/ 52 h 52"/>
                <a:gd name="T6" fmla="*/ 0 w 77"/>
                <a:gd name="T7" fmla="*/ 36 h 52"/>
                <a:gd name="T8" fmla="*/ 0 w 77"/>
                <a:gd name="T9" fmla="*/ 33 h 52"/>
                <a:gd name="T10" fmla="*/ 34 w 77"/>
                <a:gd name="T11" fmla="*/ 0 h 52"/>
                <a:gd name="T12" fmla="*/ 34 w 77"/>
                <a:gd name="T13" fmla="*/ 9 h 52"/>
                <a:gd name="T14" fmla="*/ 17 w 77"/>
                <a:gd name="T15" fmla="*/ 16 h 52"/>
                <a:gd name="T16" fmla="*/ 14 w 77"/>
                <a:gd name="T17" fmla="*/ 19 h 52"/>
                <a:gd name="T18" fmla="*/ 17 w 77"/>
                <a:gd name="T19" fmla="*/ 19 h 52"/>
                <a:gd name="T20" fmla="*/ 60 w 77"/>
                <a:gd name="T21" fmla="*/ 19 h 52"/>
                <a:gd name="T22" fmla="*/ 77 w 77"/>
                <a:gd name="T23" fmla="*/ 36 h 52"/>
                <a:gd name="T24" fmla="*/ 60 w 77"/>
                <a:gd name="T25" fmla="*/ 52 h 52"/>
                <a:gd name="T26" fmla="*/ 43 w 77"/>
                <a:gd name="T27" fmla="*/ 36 h 52"/>
                <a:gd name="T28" fmla="*/ 43 w 77"/>
                <a:gd name="T29" fmla="*/ 33 h 52"/>
                <a:gd name="T30" fmla="*/ 77 w 77"/>
                <a:gd name="T31" fmla="*/ 0 h 52"/>
                <a:gd name="T32" fmla="*/ 77 w 77"/>
                <a:gd name="T33" fmla="*/ 9 h 52"/>
                <a:gd name="T34" fmla="*/ 60 w 77"/>
                <a:gd name="T35" fmla="*/ 16 h 52"/>
                <a:gd name="T36" fmla="*/ 58 w 77"/>
                <a:gd name="T37" fmla="*/ 19 h 52"/>
                <a:gd name="T38" fmla="*/ 60 w 77"/>
                <a:gd name="T3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2">
                  <a:moveTo>
                    <a:pt x="17" y="19"/>
                  </a:moveTo>
                  <a:cubicBezTo>
                    <a:pt x="26" y="19"/>
                    <a:pt x="34" y="26"/>
                    <a:pt x="34" y="36"/>
                  </a:cubicBezTo>
                  <a:cubicBezTo>
                    <a:pt x="34" y="45"/>
                    <a:pt x="26" y="52"/>
                    <a:pt x="17" y="52"/>
                  </a:cubicBezTo>
                  <a:cubicBezTo>
                    <a:pt x="8" y="52"/>
                    <a:pt x="0" y="45"/>
                    <a:pt x="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7" y="9"/>
                    <a:pt x="21" y="12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5" y="19"/>
                    <a:pt x="16" y="19"/>
                    <a:pt x="17" y="19"/>
                  </a:cubicBezTo>
                  <a:close/>
                  <a:moveTo>
                    <a:pt x="60" y="19"/>
                  </a:moveTo>
                  <a:cubicBezTo>
                    <a:pt x="70" y="19"/>
                    <a:pt x="77" y="26"/>
                    <a:pt x="77" y="36"/>
                  </a:cubicBezTo>
                  <a:cubicBezTo>
                    <a:pt x="77" y="45"/>
                    <a:pt x="70" y="52"/>
                    <a:pt x="60" y="52"/>
                  </a:cubicBezTo>
                  <a:cubicBezTo>
                    <a:pt x="51" y="52"/>
                    <a:pt x="43" y="45"/>
                    <a:pt x="43" y="3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5"/>
                    <a:pt x="58" y="0"/>
                    <a:pt x="77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1" y="9"/>
                    <a:pt x="65" y="12"/>
                    <a:pt x="60" y="16"/>
                  </a:cubicBezTo>
                  <a:cubicBezTo>
                    <a:pt x="59" y="17"/>
                    <a:pt x="58" y="18"/>
                    <a:pt x="58" y="19"/>
                  </a:cubicBezTo>
                  <a:cubicBezTo>
                    <a:pt x="58" y="19"/>
                    <a:pt x="59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4" name="Freeform 119"/>
            <p:cNvSpPr/>
            <p:nvPr/>
          </p:nvSpPr>
          <p:spPr bwMode="auto">
            <a:xfrm>
              <a:off x="10213690" y="1782753"/>
              <a:ext cx="383636" cy="364063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5" name="Freeform 120"/>
            <p:cNvSpPr/>
            <p:nvPr/>
          </p:nvSpPr>
          <p:spPr bwMode="auto">
            <a:xfrm>
              <a:off x="10295897" y="1555702"/>
              <a:ext cx="240752" cy="252495"/>
            </a:xfrm>
            <a:custGeom>
              <a:avLst/>
              <a:gdLst>
                <a:gd name="T0" fmla="*/ 59 w 123"/>
                <a:gd name="T1" fmla="*/ 129 h 129"/>
                <a:gd name="T2" fmla="*/ 59 w 123"/>
                <a:gd name="T3" fmla="*/ 72 h 129"/>
                <a:gd name="T4" fmla="*/ 0 w 123"/>
                <a:gd name="T5" fmla="*/ 129 h 129"/>
                <a:gd name="T6" fmla="*/ 0 w 123"/>
                <a:gd name="T7" fmla="*/ 0 h 129"/>
                <a:gd name="T8" fmla="*/ 59 w 123"/>
                <a:gd name="T9" fmla="*/ 59 h 129"/>
                <a:gd name="T10" fmla="*/ 59 w 123"/>
                <a:gd name="T11" fmla="*/ 0 h 129"/>
                <a:gd name="T12" fmla="*/ 123 w 123"/>
                <a:gd name="T13" fmla="*/ 65 h 129"/>
                <a:gd name="T14" fmla="*/ 59 w 123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9">
                  <a:moveTo>
                    <a:pt x="59" y="129"/>
                  </a:moveTo>
                  <a:lnTo>
                    <a:pt x="59" y="72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9"/>
                  </a:lnTo>
                  <a:lnTo>
                    <a:pt x="59" y="0"/>
                  </a:lnTo>
                  <a:lnTo>
                    <a:pt x="123" y="65"/>
                  </a:lnTo>
                  <a:lnTo>
                    <a:pt x="5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6" name="Freeform 121"/>
            <p:cNvSpPr/>
            <p:nvPr/>
          </p:nvSpPr>
          <p:spPr bwMode="auto">
            <a:xfrm>
              <a:off x="10051231" y="3280109"/>
              <a:ext cx="303387" cy="303385"/>
            </a:xfrm>
            <a:custGeom>
              <a:avLst/>
              <a:gdLst>
                <a:gd name="T0" fmla="*/ 95 w 95"/>
                <a:gd name="T1" fmla="*/ 35 h 95"/>
                <a:gd name="T2" fmla="*/ 60 w 95"/>
                <a:gd name="T3" fmla="*/ 35 h 95"/>
                <a:gd name="T4" fmla="*/ 73 w 95"/>
                <a:gd name="T5" fmla="*/ 22 h 95"/>
                <a:gd name="T6" fmla="*/ 48 w 95"/>
                <a:gd name="T7" fmla="*/ 12 h 95"/>
                <a:gd name="T8" fmla="*/ 23 w 95"/>
                <a:gd name="T9" fmla="*/ 22 h 95"/>
                <a:gd name="T10" fmla="*/ 12 w 95"/>
                <a:gd name="T11" fmla="*/ 47 h 95"/>
                <a:gd name="T12" fmla="*/ 23 w 95"/>
                <a:gd name="T13" fmla="*/ 72 h 95"/>
                <a:gd name="T14" fmla="*/ 48 w 95"/>
                <a:gd name="T15" fmla="*/ 83 h 95"/>
                <a:gd name="T16" fmla="*/ 73 w 95"/>
                <a:gd name="T17" fmla="*/ 72 h 95"/>
                <a:gd name="T18" fmla="*/ 74 w 95"/>
                <a:gd name="T19" fmla="*/ 71 h 95"/>
                <a:gd name="T20" fmla="*/ 83 w 95"/>
                <a:gd name="T21" fmla="*/ 78 h 95"/>
                <a:gd name="T22" fmla="*/ 48 w 95"/>
                <a:gd name="T23" fmla="*/ 95 h 95"/>
                <a:gd name="T24" fmla="*/ 0 w 95"/>
                <a:gd name="T25" fmla="*/ 47 h 95"/>
                <a:gd name="T26" fmla="*/ 48 w 95"/>
                <a:gd name="T27" fmla="*/ 0 h 95"/>
                <a:gd name="T28" fmla="*/ 81 w 95"/>
                <a:gd name="T29" fmla="*/ 14 h 95"/>
                <a:gd name="T30" fmla="*/ 95 w 95"/>
                <a:gd name="T31" fmla="*/ 0 h 95"/>
                <a:gd name="T32" fmla="*/ 95 w 95"/>
                <a:gd name="T33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6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5"/>
                    <a:pt x="48" y="95"/>
                  </a:cubicBezTo>
                  <a:cubicBezTo>
                    <a:pt x="22" y="95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7" name="Freeform 122"/>
            <p:cNvSpPr>
              <a:spLocks noEditPoints="1"/>
            </p:cNvSpPr>
            <p:nvPr/>
          </p:nvSpPr>
          <p:spPr bwMode="auto">
            <a:xfrm>
              <a:off x="9912261" y="2277957"/>
              <a:ext cx="332746" cy="336661"/>
            </a:xfrm>
            <a:custGeom>
              <a:avLst/>
              <a:gdLst>
                <a:gd name="T0" fmla="*/ 86 w 104"/>
                <a:gd name="T1" fmla="*/ 0 h 105"/>
                <a:gd name="T2" fmla="*/ 17 w 104"/>
                <a:gd name="T3" fmla="*/ 0 h 105"/>
                <a:gd name="T4" fmla="*/ 0 w 104"/>
                <a:gd name="T5" fmla="*/ 18 h 105"/>
                <a:gd name="T6" fmla="*/ 0 w 104"/>
                <a:gd name="T7" fmla="*/ 87 h 105"/>
                <a:gd name="T8" fmla="*/ 17 w 104"/>
                <a:gd name="T9" fmla="*/ 105 h 105"/>
                <a:gd name="T10" fmla="*/ 86 w 104"/>
                <a:gd name="T11" fmla="*/ 105 h 105"/>
                <a:gd name="T12" fmla="*/ 104 w 104"/>
                <a:gd name="T13" fmla="*/ 87 h 105"/>
                <a:gd name="T14" fmla="*/ 104 w 104"/>
                <a:gd name="T15" fmla="*/ 18 h 105"/>
                <a:gd name="T16" fmla="*/ 86 w 104"/>
                <a:gd name="T17" fmla="*/ 0 h 105"/>
                <a:gd name="T18" fmla="*/ 28 w 104"/>
                <a:gd name="T19" fmla="*/ 85 h 105"/>
                <a:gd name="T20" fmla="*/ 19 w 104"/>
                <a:gd name="T21" fmla="*/ 76 h 105"/>
                <a:gd name="T22" fmla="*/ 28 w 104"/>
                <a:gd name="T23" fmla="*/ 67 h 105"/>
                <a:gd name="T24" fmla="*/ 37 w 104"/>
                <a:gd name="T25" fmla="*/ 76 h 105"/>
                <a:gd name="T26" fmla="*/ 28 w 104"/>
                <a:gd name="T27" fmla="*/ 85 h 105"/>
                <a:gd name="T28" fmla="*/ 50 w 104"/>
                <a:gd name="T29" fmla="*/ 85 h 105"/>
                <a:gd name="T30" fmla="*/ 41 w 104"/>
                <a:gd name="T31" fmla="*/ 63 h 105"/>
                <a:gd name="T32" fmla="*/ 19 w 104"/>
                <a:gd name="T33" fmla="*/ 54 h 105"/>
                <a:gd name="T34" fmla="*/ 19 w 104"/>
                <a:gd name="T35" fmla="*/ 41 h 105"/>
                <a:gd name="T36" fmla="*/ 63 w 104"/>
                <a:gd name="T37" fmla="*/ 85 h 105"/>
                <a:gd name="T38" fmla="*/ 50 w 104"/>
                <a:gd name="T39" fmla="*/ 85 h 105"/>
                <a:gd name="T40" fmla="*/ 73 w 104"/>
                <a:gd name="T41" fmla="*/ 85 h 105"/>
                <a:gd name="T42" fmla="*/ 19 w 104"/>
                <a:gd name="T43" fmla="*/ 31 h 105"/>
                <a:gd name="T44" fmla="*/ 19 w 104"/>
                <a:gd name="T45" fmla="*/ 18 h 105"/>
                <a:gd name="T46" fmla="*/ 86 w 104"/>
                <a:gd name="T47" fmla="*/ 85 h 105"/>
                <a:gd name="T48" fmla="*/ 73 w 104"/>
                <a:gd name="T4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5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5"/>
                    <a:pt x="17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6" y="105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8" name="Freeform 123"/>
            <p:cNvSpPr>
              <a:spLocks noEditPoints="1"/>
            </p:cNvSpPr>
            <p:nvPr/>
          </p:nvSpPr>
          <p:spPr bwMode="auto">
            <a:xfrm>
              <a:off x="9884858" y="3579580"/>
              <a:ext cx="307301" cy="322959"/>
            </a:xfrm>
            <a:custGeom>
              <a:avLst/>
              <a:gdLst>
                <a:gd name="T0" fmla="*/ 41 w 96"/>
                <a:gd name="T1" fmla="*/ 6 h 101"/>
                <a:gd name="T2" fmla="*/ 42 w 96"/>
                <a:gd name="T3" fmla="*/ 2 h 101"/>
                <a:gd name="T4" fmla="*/ 36 w 96"/>
                <a:gd name="T5" fmla="*/ 0 h 101"/>
                <a:gd name="T6" fmla="*/ 35 w 96"/>
                <a:gd name="T7" fmla="*/ 7 h 101"/>
                <a:gd name="T8" fmla="*/ 0 w 96"/>
                <a:gd name="T9" fmla="*/ 54 h 101"/>
                <a:gd name="T10" fmla="*/ 96 w 96"/>
                <a:gd name="T11" fmla="*/ 54 h 101"/>
                <a:gd name="T12" fmla="*/ 33 w 96"/>
                <a:gd name="T13" fmla="*/ 4 h 101"/>
                <a:gd name="T14" fmla="*/ 38 w 96"/>
                <a:gd name="T15" fmla="*/ 1 h 101"/>
                <a:gd name="T16" fmla="*/ 40 w 96"/>
                <a:gd name="T17" fmla="*/ 5 h 101"/>
                <a:gd name="T18" fmla="*/ 35 w 96"/>
                <a:gd name="T19" fmla="*/ 6 h 101"/>
                <a:gd name="T20" fmla="*/ 73 w 96"/>
                <a:gd name="T21" fmla="*/ 79 h 101"/>
                <a:gd name="T22" fmla="*/ 54 w 96"/>
                <a:gd name="T23" fmla="*/ 81 h 101"/>
                <a:gd name="T24" fmla="*/ 48 w 96"/>
                <a:gd name="T25" fmla="*/ 90 h 101"/>
                <a:gd name="T26" fmla="*/ 13 w 96"/>
                <a:gd name="T27" fmla="*/ 64 h 101"/>
                <a:gd name="T28" fmla="*/ 12 w 96"/>
                <a:gd name="T29" fmla="*/ 58 h 101"/>
                <a:gd name="T30" fmla="*/ 22 w 96"/>
                <a:gd name="T31" fmla="*/ 28 h 101"/>
                <a:gd name="T32" fmla="*/ 42 w 96"/>
                <a:gd name="T33" fmla="*/ 26 h 101"/>
                <a:gd name="T34" fmla="*/ 48 w 96"/>
                <a:gd name="T35" fmla="*/ 17 h 101"/>
                <a:gd name="T36" fmla="*/ 83 w 96"/>
                <a:gd name="T37" fmla="*/ 43 h 101"/>
                <a:gd name="T38" fmla="*/ 84 w 96"/>
                <a:gd name="T39" fmla="*/ 49 h 101"/>
                <a:gd name="T40" fmla="*/ 73 w 96"/>
                <a:gd name="T41" fmla="*/ 79 h 101"/>
                <a:gd name="T42" fmla="*/ 53 w 96"/>
                <a:gd name="T43" fmla="*/ 44 h 101"/>
                <a:gd name="T44" fmla="*/ 43 w 96"/>
                <a:gd name="T45" fmla="*/ 32 h 101"/>
                <a:gd name="T46" fmla="*/ 40 w 96"/>
                <a:gd name="T47" fmla="*/ 46 h 101"/>
                <a:gd name="T48" fmla="*/ 38 w 96"/>
                <a:gd name="T49" fmla="*/ 49 h 101"/>
                <a:gd name="T50" fmla="*/ 26 w 96"/>
                <a:gd name="T51" fmla="*/ 58 h 101"/>
                <a:gd name="T52" fmla="*/ 38 w 96"/>
                <a:gd name="T53" fmla="*/ 59 h 101"/>
                <a:gd name="T54" fmla="*/ 43 w 96"/>
                <a:gd name="T55" fmla="*/ 63 h 101"/>
                <a:gd name="T56" fmla="*/ 53 w 96"/>
                <a:gd name="T57" fmla="*/ 75 h 101"/>
                <a:gd name="T58" fmla="*/ 56 w 96"/>
                <a:gd name="T59" fmla="*/ 61 h 101"/>
                <a:gd name="T60" fmla="*/ 58 w 96"/>
                <a:gd name="T61" fmla="*/ 58 h 101"/>
                <a:gd name="T62" fmla="*/ 70 w 96"/>
                <a:gd name="T63" fmla="*/ 49 h 101"/>
                <a:gd name="T64" fmla="*/ 58 w 96"/>
                <a:gd name="T65" fmla="*/ 48 h 101"/>
                <a:gd name="T66" fmla="*/ 48 w 96"/>
                <a:gd name="T67" fmla="*/ 44 h 101"/>
                <a:gd name="T68" fmla="*/ 48 w 96"/>
                <a:gd name="T69" fmla="*/ 44 h 101"/>
                <a:gd name="T70" fmla="*/ 48 w 96"/>
                <a:gd name="T71" fmla="*/ 44 h 101"/>
                <a:gd name="T72" fmla="*/ 49 w 96"/>
                <a:gd name="T73" fmla="*/ 44 h 101"/>
                <a:gd name="T74" fmla="*/ 52 w 96"/>
                <a:gd name="T75" fmla="*/ 45 h 101"/>
                <a:gd name="T76" fmla="*/ 39 w 96"/>
                <a:gd name="T77" fmla="*/ 57 h 101"/>
                <a:gd name="T78" fmla="*/ 46 w 96"/>
                <a:gd name="T79" fmla="*/ 44 h 101"/>
                <a:gd name="T80" fmla="*/ 53 w 96"/>
                <a:gd name="T81" fmla="*/ 62 h 101"/>
                <a:gd name="T82" fmla="*/ 50 w 96"/>
                <a:gd name="T83" fmla="*/ 63 h 101"/>
                <a:gd name="T84" fmla="*/ 47 w 96"/>
                <a:gd name="T85" fmla="*/ 63 h 101"/>
                <a:gd name="T86" fmla="*/ 47 w 96"/>
                <a:gd name="T87" fmla="*/ 63 h 101"/>
                <a:gd name="T88" fmla="*/ 51 w 96"/>
                <a:gd name="T89" fmla="*/ 57 h 101"/>
                <a:gd name="T90" fmla="*/ 57 w 96"/>
                <a:gd name="T91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1">
                  <a:moveTo>
                    <a:pt x="48" y="6"/>
                  </a:moveTo>
                  <a:cubicBezTo>
                    <a:pt x="46" y="6"/>
                    <a:pt x="43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3" y="4"/>
                    <a:pt x="42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1" y="3"/>
                    <a:pt x="32" y="5"/>
                  </a:cubicBezTo>
                  <a:cubicBezTo>
                    <a:pt x="32" y="6"/>
                    <a:pt x="33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5" y="13"/>
                    <a:pt x="0" y="32"/>
                    <a:pt x="0" y="54"/>
                  </a:cubicBezTo>
                  <a:cubicBezTo>
                    <a:pt x="0" y="80"/>
                    <a:pt x="22" y="101"/>
                    <a:pt x="48" y="101"/>
                  </a:cubicBezTo>
                  <a:cubicBezTo>
                    <a:pt x="74" y="101"/>
                    <a:pt x="96" y="80"/>
                    <a:pt x="96" y="54"/>
                  </a:cubicBezTo>
                  <a:cubicBezTo>
                    <a:pt x="96" y="27"/>
                    <a:pt x="74" y="6"/>
                    <a:pt x="48" y="6"/>
                  </a:cubicBezTo>
                  <a:close/>
                  <a:moveTo>
                    <a:pt x="33" y="4"/>
                  </a:moveTo>
                  <a:cubicBezTo>
                    <a:pt x="33" y="3"/>
                    <a:pt x="35" y="2"/>
                    <a:pt x="37" y="1"/>
                  </a:cubicBezTo>
                  <a:cubicBezTo>
                    <a:pt x="37" y="1"/>
                    <a:pt x="37" y="1"/>
                    <a:pt x="38" y="1"/>
                  </a:cubicBezTo>
                  <a:cubicBezTo>
                    <a:pt x="39" y="1"/>
                    <a:pt x="41" y="2"/>
                    <a:pt x="41" y="3"/>
                  </a:cubicBezTo>
                  <a:cubicBezTo>
                    <a:pt x="41" y="4"/>
                    <a:pt x="41" y="4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6" y="5"/>
                    <a:pt x="36" y="5"/>
                    <a:pt x="35" y="6"/>
                  </a:cubicBezTo>
                  <a:cubicBezTo>
                    <a:pt x="34" y="6"/>
                    <a:pt x="33" y="5"/>
                    <a:pt x="33" y="4"/>
                  </a:cubicBezTo>
                  <a:close/>
                  <a:moveTo>
                    <a:pt x="73" y="79"/>
                  </a:moveTo>
                  <a:cubicBezTo>
                    <a:pt x="69" y="84"/>
                    <a:pt x="64" y="87"/>
                    <a:pt x="58" y="88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90"/>
                    <a:pt x="50" y="90"/>
                    <a:pt x="48" y="90"/>
                  </a:cubicBezTo>
                  <a:cubicBezTo>
                    <a:pt x="38" y="90"/>
                    <a:pt x="29" y="86"/>
                    <a:pt x="22" y="79"/>
                  </a:cubicBezTo>
                  <a:cubicBezTo>
                    <a:pt x="18" y="75"/>
                    <a:pt x="15" y="70"/>
                    <a:pt x="13" y="64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5"/>
                    <a:pt x="12" y="54"/>
                  </a:cubicBezTo>
                  <a:cubicBezTo>
                    <a:pt x="12" y="44"/>
                    <a:pt x="15" y="35"/>
                    <a:pt x="22" y="28"/>
                  </a:cubicBezTo>
                  <a:cubicBezTo>
                    <a:pt x="27" y="24"/>
                    <a:pt x="32" y="21"/>
                    <a:pt x="38" y="1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6" y="17"/>
                    <a:pt x="48" y="17"/>
                  </a:cubicBezTo>
                  <a:cubicBezTo>
                    <a:pt x="58" y="17"/>
                    <a:pt x="67" y="21"/>
                    <a:pt x="73" y="28"/>
                  </a:cubicBezTo>
                  <a:cubicBezTo>
                    <a:pt x="78" y="32"/>
                    <a:pt x="81" y="38"/>
                    <a:pt x="83" y="4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2"/>
                    <a:pt x="84" y="54"/>
                  </a:cubicBezTo>
                  <a:cubicBezTo>
                    <a:pt x="84" y="63"/>
                    <a:pt x="80" y="72"/>
                    <a:pt x="73" y="79"/>
                  </a:cubicBezTo>
                  <a:close/>
                  <a:moveTo>
                    <a:pt x="73" y="29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2" y="43"/>
                    <a:pt x="50" y="43"/>
                    <a:pt x="48" y="4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4"/>
                    <a:pt x="40" y="45"/>
                    <a:pt x="40" y="46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2"/>
                    <a:pt x="37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4"/>
                    <a:pt x="46" y="65"/>
                    <a:pt x="47" y="6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3"/>
                    <a:pt x="55" y="62"/>
                    <a:pt x="56" y="6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6"/>
                    <a:pt x="59" y="54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8"/>
                  </a:cubicBezTo>
                  <a:lnTo>
                    <a:pt x="73" y="29"/>
                  </a:lnTo>
                  <a:close/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46" y="44"/>
                  </a:moveTo>
                  <a:cubicBezTo>
                    <a:pt x="47" y="44"/>
                    <a:pt x="47" y="44"/>
                    <a:pt x="48" y="44"/>
                  </a:cubicBezTo>
                  <a:cubicBezTo>
                    <a:pt x="48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1" y="44"/>
                    <a:pt x="5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9" y="56"/>
                  </a:cubicBezTo>
                  <a:cubicBezTo>
                    <a:pt x="37" y="50"/>
                    <a:pt x="41" y="45"/>
                    <a:pt x="46" y="44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2"/>
                    <a:pt x="51" y="63"/>
                    <a:pt x="50" y="63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5" y="63"/>
                    <a:pt x="44" y="62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2"/>
                  </a:cubicBezTo>
                  <a:cubicBezTo>
                    <a:pt x="58" y="56"/>
                    <a:pt x="56" y="60"/>
                    <a:pt x="5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9" name="Freeform 124"/>
            <p:cNvSpPr/>
            <p:nvPr/>
          </p:nvSpPr>
          <p:spPr bwMode="auto">
            <a:xfrm>
              <a:off x="9763504" y="2679209"/>
              <a:ext cx="340575" cy="340575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9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5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90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0" name="Freeform 125"/>
            <p:cNvSpPr>
              <a:spLocks noEditPoints="1"/>
            </p:cNvSpPr>
            <p:nvPr/>
          </p:nvSpPr>
          <p:spPr bwMode="auto">
            <a:xfrm>
              <a:off x="9875071" y="1874748"/>
              <a:ext cx="324917" cy="352319"/>
            </a:xfrm>
            <a:custGeom>
              <a:avLst/>
              <a:gdLst>
                <a:gd name="T0" fmla="*/ 13 w 102"/>
                <a:gd name="T1" fmla="*/ 100 h 110"/>
                <a:gd name="T2" fmla="*/ 24 w 102"/>
                <a:gd name="T3" fmla="*/ 110 h 110"/>
                <a:gd name="T4" fmla="*/ 34 w 102"/>
                <a:gd name="T5" fmla="*/ 100 h 110"/>
                <a:gd name="T6" fmla="*/ 34 w 102"/>
                <a:gd name="T7" fmla="*/ 100 h 110"/>
                <a:gd name="T8" fmla="*/ 24 w 102"/>
                <a:gd name="T9" fmla="*/ 89 h 110"/>
                <a:gd name="T10" fmla="*/ 13 w 102"/>
                <a:gd name="T11" fmla="*/ 100 h 110"/>
                <a:gd name="T12" fmla="*/ 82 w 102"/>
                <a:gd name="T13" fmla="*/ 100 h 110"/>
                <a:gd name="T14" fmla="*/ 92 w 102"/>
                <a:gd name="T15" fmla="*/ 110 h 110"/>
                <a:gd name="T16" fmla="*/ 102 w 102"/>
                <a:gd name="T17" fmla="*/ 100 h 110"/>
                <a:gd name="T18" fmla="*/ 102 w 102"/>
                <a:gd name="T19" fmla="*/ 100 h 110"/>
                <a:gd name="T20" fmla="*/ 92 w 102"/>
                <a:gd name="T21" fmla="*/ 89 h 110"/>
                <a:gd name="T22" fmla="*/ 82 w 102"/>
                <a:gd name="T23" fmla="*/ 100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6 h 110"/>
                <a:gd name="T46" fmla="*/ 20 w 102"/>
                <a:gd name="T47" fmla="*/ 76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100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100"/>
                  </a:cubicBezTo>
                  <a:close/>
                  <a:moveTo>
                    <a:pt x="82" y="100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100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1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6" y="76"/>
                    <a:pt x="13" y="73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1" name="Freeform 126"/>
            <p:cNvSpPr>
              <a:spLocks noEditPoints="1"/>
            </p:cNvSpPr>
            <p:nvPr/>
          </p:nvSpPr>
          <p:spPr bwMode="auto">
            <a:xfrm>
              <a:off x="9965108" y="1600722"/>
              <a:ext cx="274026" cy="26815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4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1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9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5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6"/>
                    <a:pt x="82" y="44"/>
                    <a:pt x="82" y="42"/>
                  </a:cubicBezTo>
                  <a:cubicBezTo>
                    <a:pt x="82" y="21"/>
                    <a:pt x="64" y="3"/>
                    <a:pt x="43" y="3"/>
                  </a:cubicBezTo>
                  <a:cubicBezTo>
                    <a:pt x="41" y="3"/>
                    <a:pt x="39" y="3"/>
                    <a:pt x="36" y="4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4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1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9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6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5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5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2" name="Freeform 127"/>
            <p:cNvSpPr>
              <a:spLocks noEditPoints="1"/>
            </p:cNvSpPr>
            <p:nvPr/>
          </p:nvSpPr>
          <p:spPr bwMode="auto">
            <a:xfrm>
              <a:off x="10082548" y="1367799"/>
              <a:ext cx="152672" cy="19964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1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1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2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2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3" name="Freeform 128"/>
            <p:cNvSpPr>
              <a:spLocks noEditPoints="1"/>
            </p:cNvSpPr>
            <p:nvPr/>
          </p:nvSpPr>
          <p:spPr bwMode="auto">
            <a:xfrm>
              <a:off x="9634320" y="3002169"/>
              <a:ext cx="416912" cy="418868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5 h 131"/>
                <a:gd name="T4" fmla="*/ 65 w 130"/>
                <a:gd name="T5" fmla="*/ 131 h 131"/>
                <a:gd name="T6" fmla="*/ 130 w 130"/>
                <a:gd name="T7" fmla="*/ 65 h 131"/>
                <a:gd name="T8" fmla="*/ 65 w 130"/>
                <a:gd name="T9" fmla="*/ 0 h 131"/>
                <a:gd name="T10" fmla="*/ 65 w 130"/>
                <a:gd name="T11" fmla="*/ 114 h 131"/>
                <a:gd name="T12" fmla="*/ 16 w 130"/>
                <a:gd name="T13" fmla="*/ 65 h 131"/>
                <a:gd name="T14" fmla="*/ 65 w 130"/>
                <a:gd name="T15" fmla="*/ 17 h 131"/>
                <a:gd name="T16" fmla="*/ 114 w 130"/>
                <a:gd name="T17" fmla="*/ 65 h 131"/>
                <a:gd name="T18" fmla="*/ 65 w 130"/>
                <a:gd name="T19" fmla="*/ 114 h 131"/>
                <a:gd name="T20" fmla="*/ 40 w 130"/>
                <a:gd name="T21" fmla="*/ 65 h 131"/>
                <a:gd name="T22" fmla="*/ 65 w 130"/>
                <a:gd name="T23" fmla="*/ 90 h 131"/>
                <a:gd name="T24" fmla="*/ 89 w 130"/>
                <a:gd name="T25" fmla="*/ 65 h 131"/>
                <a:gd name="T26" fmla="*/ 65 w 130"/>
                <a:gd name="T27" fmla="*/ 41 h 131"/>
                <a:gd name="T28" fmla="*/ 40 w 130"/>
                <a:gd name="T2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7"/>
                    <a:pt x="65" y="17"/>
                  </a:cubicBezTo>
                  <a:cubicBezTo>
                    <a:pt x="92" y="17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4" name="Freeform 129"/>
            <p:cNvSpPr>
              <a:spLocks noEditPoints="1"/>
            </p:cNvSpPr>
            <p:nvPr/>
          </p:nvSpPr>
          <p:spPr bwMode="auto">
            <a:xfrm>
              <a:off x="9330934" y="1252317"/>
              <a:ext cx="690938" cy="299471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5" name="Freeform 130"/>
            <p:cNvSpPr>
              <a:spLocks noEditPoints="1"/>
            </p:cNvSpPr>
            <p:nvPr/>
          </p:nvSpPr>
          <p:spPr bwMode="auto">
            <a:xfrm>
              <a:off x="9462075" y="1610508"/>
              <a:ext cx="383636" cy="342532"/>
            </a:xfrm>
            <a:custGeom>
              <a:avLst/>
              <a:gdLst>
                <a:gd name="T0" fmla="*/ 50 w 120"/>
                <a:gd name="T1" fmla="*/ 0 h 107"/>
                <a:gd name="T2" fmla="*/ 50 w 120"/>
                <a:gd name="T3" fmla="*/ 0 h 107"/>
                <a:gd name="T4" fmla="*/ 100 w 120"/>
                <a:gd name="T5" fmla="*/ 41 h 107"/>
                <a:gd name="T6" fmla="*/ 50 w 120"/>
                <a:gd name="T7" fmla="*/ 81 h 107"/>
                <a:gd name="T8" fmla="*/ 42 w 120"/>
                <a:gd name="T9" fmla="*/ 81 h 107"/>
                <a:gd name="T10" fmla="*/ 7 w 120"/>
                <a:gd name="T11" fmla="*/ 93 h 107"/>
                <a:gd name="T12" fmla="*/ 7 w 120"/>
                <a:gd name="T13" fmla="*/ 91 h 107"/>
                <a:gd name="T14" fmla="*/ 19 w 120"/>
                <a:gd name="T15" fmla="*/ 75 h 107"/>
                <a:gd name="T16" fmla="*/ 19 w 120"/>
                <a:gd name="T17" fmla="*/ 72 h 107"/>
                <a:gd name="T18" fmla="*/ 0 w 120"/>
                <a:gd name="T19" fmla="*/ 41 h 107"/>
                <a:gd name="T20" fmla="*/ 50 w 120"/>
                <a:gd name="T21" fmla="*/ 0 h 107"/>
                <a:gd name="T22" fmla="*/ 104 w 120"/>
                <a:gd name="T23" fmla="*/ 91 h 107"/>
                <a:gd name="T24" fmla="*/ 113 w 120"/>
                <a:gd name="T25" fmla="*/ 104 h 107"/>
                <a:gd name="T26" fmla="*/ 113 w 120"/>
                <a:gd name="T27" fmla="*/ 107 h 107"/>
                <a:gd name="T28" fmla="*/ 83 w 120"/>
                <a:gd name="T29" fmla="*/ 96 h 107"/>
                <a:gd name="T30" fmla="*/ 77 w 120"/>
                <a:gd name="T31" fmla="*/ 96 h 107"/>
                <a:gd name="T32" fmla="*/ 50 w 120"/>
                <a:gd name="T33" fmla="*/ 89 h 107"/>
                <a:gd name="T34" fmla="*/ 90 w 120"/>
                <a:gd name="T35" fmla="*/ 75 h 107"/>
                <a:gd name="T36" fmla="*/ 103 w 120"/>
                <a:gd name="T37" fmla="*/ 60 h 107"/>
                <a:gd name="T38" fmla="*/ 108 w 120"/>
                <a:gd name="T39" fmla="*/ 41 h 107"/>
                <a:gd name="T40" fmla="*/ 108 w 120"/>
                <a:gd name="T41" fmla="*/ 37 h 107"/>
                <a:gd name="T42" fmla="*/ 120 w 120"/>
                <a:gd name="T43" fmla="*/ 62 h 107"/>
                <a:gd name="T44" fmla="*/ 104 w 120"/>
                <a:gd name="T45" fmla="*/ 88 h 107"/>
                <a:gd name="T46" fmla="*/ 104 w 120"/>
                <a:gd name="T47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1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2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7"/>
                    <a:pt x="107" y="102"/>
                    <a:pt x="113" y="104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02" y="106"/>
                    <a:pt x="93" y="105"/>
                    <a:pt x="83" y="96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9"/>
                    <a:pt x="108" y="37"/>
                  </a:cubicBezTo>
                  <a:cubicBezTo>
                    <a:pt x="115" y="44"/>
                    <a:pt x="120" y="52"/>
                    <a:pt x="120" y="62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6" name="Freeform 131"/>
            <p:cNvSpPr>
              <a:spLocks noEditPoints="1"/>
            </p:cNvSpPr>
            <p:nvPr/>
          </p:nvSpPr>
          <p:spPr bwMode="auto">
            <a:xfrm>
              <a:off x="9501222" y="1990229"/>
              <a:ext cx="338618" cy="336661"/>
            </a:xfrm>
            <a:custGeom>
              <a:avLst/>
              <a:gdLst>
                <a:gd name="T0" fmla="*/ 20 w 106"/>
                <a:gd name="T1" fmla="*/ 53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3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3 h 105"/>
                <a:gd name="T14" fmla="*/ 86 w 106"/>
                <a:gd name="T15" fmla="*/ 53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3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3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3 h 105"/>
                <a:gd name="T50" fmla="*/ 53 w 106"/>
                <a:gd name="T51" fmla="*/ 85 h 105"/>
                <a:gd name="T52" fmla="*/ 39 w 106"/>
                <a:gd name="T53" fmla="*/ 83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3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3"/>
                  </a:cubicBezTo>
                  <a:close/>
                  <a:moveTo>
                    <a:pt x="86" y="53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3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3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3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7" name="Freeform 132"/>
            <p:cNvSpPr>
              <a:spLocks noEditPoints="1"/>
            </p:cNvSpPr>
            <p:nvPr/>
          </p:nvSpPr>
          <p:spPr bwMode="auto">
            <a:xfrm>
              <a:off x="9522752" y="2397354"/>
              <a:ext cx="317087" cy="334703"/>
            </a:xfrm>
            <a:custGeom>
              <a:avLst/>
              <a:gdLst>
                <a:gd name="T0" fmla="*/ 75 w 162"/>
                <a:gd name="T1" fmla="*/ 65 h 171"/>
                <a:gd name="T2" fmla="*/ 54 w 162"/>
                <a:gd name="T3" fmla="*/ 86 h 171"/>
                <a:gd name="T4" fmla="*/ 87 w 162"/>
                <a:gd name="T5" fmla="*/ 65 h 171"/>
                <a:gd name="T6" fmla="*/ 108 w 162"/>
                <a:gd name="T7" fmla="*/ 86 h 171"/>
                <a:gd name="T8" fmla="*/ 87 w 162"/>
                <a:gd name="T9" fmla="*/ 65 h 171"/>
                <a:gd name="T10" fmla="*/ 139 w 162"/>
                <a:gd name="T11" fmla="*/ 65 h 171"/>
                <a:gd name="T12" fmla="*/ 118 w 162"/>
                <a:gd name="T13" fmla="*/ 86 h 171"/>
                <a:gd name="T14" fmla="*/ 21 w 162"/>
                <a:gd name="T15" fmla="*/ 129 h 171"/>
                <a:gd name="T16" fmla="*/ 43 w 162"/>
                <a:gd name="T17" fmla="*/ 150 h 171"/>
                <a:gd name="T18" fmla="*/ 21 w 162"/>
                <a:gd name="T19" fmla="*/ 129 h 171"/>
                <a:gd name="T20" fmla="*/ 75 w 162"/>
                <a:gd name="T21" fmla="*/ 129 h 171"/>
                <a:gd name="T22" fmla="*/ 54 w 162"/>
                <a:gd name="T23" fmla="*/ 150 h 171"/>
                <a:gd name="T24" fmla="*/ 87 w 162"/>
                <a:gd name="T25" fmla="*/ 129 h 171"/>
                <a:gd name="T26" fmla="*/ 108 w 162"/>
                <a:gd name="T27" fmla="*/ 150 h 171"/>
                <a:gd name="T28" fmla="*/ 87 w 162"/>
                <a:gd name="T29" fmla="*/ 129 h 171"/>
                <a:gd name="T30" fmla="*/ 75 w 162"/>
                <a:gd name="T31" fmla="*/ 96 h 171"/>
                <a:gd name="T32" fmla="*/ 54 w 162"/>
                <a:gd name="T33" fmla="*/ 117 h 171"/>
                <a:gd name="T34" fmla="*/ 87 w 162"/>
                <a:gd name="T35" fmla="*/ 96 h 171"/>
                <a:gd name="T36" fmla="*/ 108 w 162"/>
                <a:gd name="T37" fmla="*/ 117 h 171"/>
                <a:gd name="T38" fmla="*/ 87 w 162"/>
                <a:gd name="T39" fmla="*/ 96 h 171"/>
                <a:gd name="T40" fmla="*/ 139 w 162"/>
                <a:gd name="T41" fmla="*/ 96 h 171"/>
                <a:gd name="T42" fmla="*/ 118 w 162"/>
                <a:gd name="T43" fmla="*/ 117 h 171"/>
                <a:gd name="T44" fmla="*/ 21 w 162"/>
                <a:gd name="T45" fmla="*/ 96 h 171"/>
                <a:gd name="T46" fmla="*/ 43 w 162"/>
                <a:gd name="T47" fmla="*/ 117 h 171"/>
                <a:gd name="T48" fmla="*/ 21 w 162"/>
                <a:gd name="T49" fmla="*/ 96 h 171"/>
                <a:gd name="T50" fmla="*/ 139 w 162"/>
                <a:gd name="T51" fmla="*/ 11 h 171"/>
                <a:gd name="T52" fmla="*/ 118 w 162"/>
                <a:gd name="T53" fmla="*/ 0 h 171"/>
                <a:gd name="T54" fmla="*/ 43 w 162"/>
                <a:gd name="T55" fmla="*/ 11 h 171"/>
                <a:gd name="T56" fmla="*/ 21 w 162"/>
                <a:gd name="T57" fmla="*/ 0 h 171"/>
                <a:gd name="T58" fmla="*/ 0 w 162"/>
                <a:gd name="T59" fmla="*/ 171 h 171"/>
                <a:gd name="T60" fmla="*/ 162 w 162"/>
                <a:gd name="T61" fmla="*/ 0 h 171"/>
                <a:gd name="T62" fmla="*/ 150 w 162"/>
                <a:gd name="T63" fmla="*/ 161 h 171"/>
                <a:gd name="T64" fmla="*/ 11 w 162"/>
                <a:gd name="T65" fmla="*/ 44 h 171"/>
                <a:gd name="T66" fmla="*/ 150 w 162"/>
                <a:gd name="T67" fmla="*/ 1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71">
                  <a:moveTo>
                    <a:pt x="54" y="65"/>
                  </a:moveTo>
                  <a:lnTo>
                    <a:pt x="75" y="65"/>
                  </a:lnTo>
                  <a:lnTo>
                    <a:pt x="75" y="86"/>
                  </a:lnTo>
                  <a:lnTo>
                    <a:pt x="54" y="86"/>
                  </a:lnTo>
                  <a:lnTo>
                    <a:pt x="54" y="65"/>
                  </a:lnTo>
                  <a:close/>
                  <a:moveTo>
                    <a:pt x="87" y="65"/>
                  </a:moveTo>
                  <a:lnTo>
                    <a:pt x="108" y="65"/>
                  </a:lnTo>
                  <a:lnTo>
                    <a:pt x="108" y="86"/>
                  </a:lnTo>
                  <a:lnTo>
                    <a:pt x="87" y="86"/>
                  </a:lnTo>
                  <a:lnTo>
                    <a:pt x="87" y="65"/>
                  </a:lnTo>
                  <a:close/>
                  <a:moveTo>
                    <a:pt x="118" y="65"/>
                  </a:moveTo>
                  <a:lnTo>
                    <a:pt x="139" y="65"/>
                  </a:lnTo>
                  <a:lnTo>
                    <a:pt x="139" y="86"/>
                  </a:lnTo>
                  <a:lnTo>
                    <a:pt x="118" y="86"/>
                  </a:lnTo>
                  <a:lnTo>
                    <a:pt x="118" y="65"/>
                  </a:lnTo>
                  <a:close/>
                  <a:moveTo>
                    <a:pt x="21" y="129"/>
                  </a:moveTo>
                  <a:lnTo>
                    <a:pt x="43" y="129"/>
                  </a:lnTo>
                  <a:lnTo>
                    <a:pt x="43" y="150"/>
                  </a:lnTo>
                  <a:lnTo>
                    <a:pt x="21" y="150"/>
                  </a:lnTo>
                  <a:lnTo>
                    <a:pt x="21" y="129"/>
                  </a:lnTo>
                  <a:close/>
                  <a:moveTo>
                    <a:pt x="54" y="129"/>
                  </a:moveTo>
                  <a:lnTo>
                    <a:pt x="75" y="129"/>
                  </a:lnTo>
                  <a:lnTo>
                    <a:pt x="75" y="150"/>
                  </a:lnTo>
                  <a:lnTo>
                    <a:pt x="54" y="150"/>
                  </a:lnTo>
                  <a:lnTo>
                    <a:pt x="54" y="129"/>
                  </a:lnTo>
                  <a:close/>
                  <a:moveTo>
                    <a:pt x="87" y="129"/>
                  </a:moveTo>
                  <a:lnTo>
                    <a:pt x="108" y="129"/>
                  </a:lnTo>
                  <a:lnTo>
                    <a:pt x="108" y="150"/>
                  </a:lnTo>
                  <a:lnTo>
                    <a:pt x="87" y="150"/>
                  </a:lnTo>
                  <a:lnTo>
                    <a:pt x="87" y="129"/>
                  </a:lnTo>
                  <a:close/>
                  <a:moveTo>
                    <a:pt x="54" y="96"/>
                  </a:moveTo>
                  <a:lnTo>
                    <a:pt x="75" y="96"/>
                  </a:lnTo>
                  <a:lnTo>
                    <a:pt x="75" y="117"/>
                  </a:lnTo>
                  <a:lnTo>
                    <a:pt x="54" y="117"/>
                  </a:lnTo>
                  <a:lnTo>
                    <a:pt x="54" y="96"/>
                  </a:lnTo>
                  <a:close/>
                  <a:moveTo>
                    <a:pt x="87" y="96"/>
                  </a:moveTo>
                  <a:lnTo>
                    <a:pt x="108" y="96"/>
                  </a:lnTo>
                  <a:lnTo>
                    <a:pt x="108" y="117"/>
                  </a:lnTo>
                  <a:lnTo>
                    <a:pt x="87" y="117"/>
                  </a:lnTo>
                  <a:lnTo>
                    <a:pt x="87" y="96"/>
                  </a:lnTo>
                  <a:close/>
                  <a:moveTo>
                    <a:pt x="118" y="96"/>
                  </a:moveTo>
                  <a:lnTo>
                    <a:pt x="139" y="96"/>
                  </a:lnTo>
                  <a:lnTo>
                    <a:pt x="139" y="117"/>
                  </a:lnTo>
                  <a:lnTo>
                    <a:pt x="118" y="117"/>
                  </a:lnTo>
                  <a:lnTo>
                    <a:pt x="118" y="96"/>
                  </a:lnTo>
                  <a:close/>
                  <a:moveTo>
                    <a:pt x="21" y="96"/>
                  </a:moveTo>
                  <a:lnTo>
                    <a:pt x="43" y="96"/>
                  </a:lnTo>
                  <a:lnTo>
                    <a:pt x="43" y="117"/>
                  </a:lnTo>
                  <a:lnTo>
                    <a:pt x="21" y="117"/>
                  </a:lnTo>
                  <a:lnTo>
                    <a:pt x="21" y="96"/>
                  </a:lnTo>
                  <a:close/>
                  <a:moveTo>
                    <a:pt x="139" y="0"/>
                  </a:moveTo>
                  <a:lnTo>
                    <a:pt x="139" y="11"/>
                  </a:lnTo>
                  <a:lnTo>
                    <a:pt x="118" y="11"/>
                  </a:lnTo>
                  <a:lnTo>
                    <a:pt x="118" y="0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62" y="171"/>
                  </a:lnTo>
                  <a:lnTo>
                    <a:pt x="162" y="0"/>
                  </a:lnTo>
                  <a:lnTo>
                    <a:pt x="139" y="0"/>
                  </a:lnTo>
                  <a:close/>
                  <a:moveTo>
                    <a:pt x="150" y="161"/>
                  </a:moveTo>
                  <a:lnTo>
                    <a:pt x="11" y="161"/>
                  </a:lnTo>
                  <a:lnTo>
                    <a:pt x="11" y="44"/>
                  </a:lnTo>
                  <a:lnTo>
                    <a:pt x="150" y="44"/>
                  </a:lnTo>
                  <a:lnTo>
                    <a:pt x="150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8" name="Freeform 133"/>
            <p:cNvSpPr>
              <a:spLocks noEditPoints="1"/>
            </p:cNvSpPr>
            <p:nvPr/>
          </p:nvSpPr>
          <p:spPr bwMode="auto">
            <a:xfrm>
              <a:off x="10025786" y="3945601"/>
              <a:ext cx="268155" cy="26815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9" name="Freeform 134"/>
            <p:cNvSpPr>
              <a:spLocks noEditPoints="1"/>
            </p:cNvSpPr>
            <p:nvPr/>
          </p:nvSpPr>
          <p:spPr bwMode="auto">
            <a:xfrm>
              <a:off x="9634320" y="3906455"/>
              <a:ext cx="467802" cy="467801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1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6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0" name="Freeform 135"/>
            <p:cNvSpPr>
              <a:spLocks noEditPoints="1"/>
            </p:cNvSpPr>
            <p:nvPr/>
          </p:nvSpPr>
          <p:spPr bwMode="auto">
            <a:xfrm>
              <a:off x="10248921" y="4744191"/>
              <a:ext cx="272069" cy="275983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1 h 86"/>
                <a:gd name="T42" fmla="*/ 6 w 85"/>
                <a:gd name="T43" fmla="*/ 54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4 h 86"/>
                <a:gd name="T52" fmla="*/ 75 w 85"/>
                <a:gd name="T53" fmla="*/ 51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20"/>
                    <a:pt x="66" y="0"/>
                    <a:pt x="42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7" y="52"/>
                    <a:pt x="6" y="54"/>
                  </a:cubicBezTo>
                  <a:cubicBezTo>
                    <a:pt x="5" y="51"/>
                    <a:pt x="5" y="49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9"/>
                    <a:pt x="80" y="51"/>
                    <a:pt x="79" y="54"/>
                  </a:cubicBezTo>
                  <a:cubicBezTo>
                    <a:pt x="78" y="52"/>
                    <a:pt x="76" y="51"/>
                    <a:pt x="75" y="5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1" name="Freeform 136"/>
            <p:cNvSpPr>
              <a:spLocks noEditPoints="1"/>
            </p:cNvSpPr>
            <p:nvPr/>
          </p:nvSpPr>
          <p:spPr bwMode="auto">
            <a:xfrm>
              <a:off x="9835925" y="4409487"/>
              <a:ext cx="332746" cy="330788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32 w 104"/>
                <a:gd name="T11" fmla="*/ 52 h 104"/>
                <a:gd name="T12" fmla="*/ 52 w 104"/>
                <a:gd name="T13" fmla="*/ 32 h 104"/>
                <a:gd name="T14" fmla="*/ 72 w 104"/>
                <a:gd name="T15" fmla="*/ 52 h 104"/>
                <a:gd name="T16" fmla="*/ 52 w 104"/>
                <a:gd name="T17" fmla="*/ 71 h 104"/>
                <a:gd name="T18" fmla="*/ 32 w 104"/>
                <a:gd name="T19" fmla="*/ 52 h 104"/>
                <a:gd name="T20" fmla="*/ 94 w 104"/>
                <a:gd name="T21" fmla="*/ 69 h 104"/>
                <a:gd name="T22" fmla="*/ 94 w 104"/>
                <a:gd name="T23" fmla="*/ 69 h 104"/>
                <a:gd name="T24" fmla="*/ 76 w 104"/>
                <a:gd name="T25" fmla="*/ 62 h 104"/>
                <a:gd name="T26" fmla="*/ 78 w 104"/>
                <a:gd name="T27" fmla="*/ 52 h 104"/>
                <a:gd name="T28" fmla="*/ 76 w 104"/>
                <a:gd name="T29" fmla="*/ 42 h 104"/>
                <a:gd name="T30" fmla="*/ 89 w 104"/>
                <a:gd name="T31" fmla="*/ 37 h 104"/>
                <a:gd name="T32" fmla="*/ 94 w 104"/>
                <a:gd name="T33" fmla="*/ 34 h 104"/>
                <a:gd name="T34" fmla="*/ 98 w 104"/>
                <a:gd name="T35" fmla="*/ 52 h 104"/>
                <a:gd name="T36" fmla="*/ 94 w 104"/>
                <a:gd name="T37" fmla="*/ 69 h 104"/>
                <a:gd name="T38" fmla="*/ 69 w 104"/>
                <a:gd name="T39" fmla="*/ 10 h 104"/>
                <a:gd name="T40" fmla="*/ 69 w 104"/>
                <a:gd name="T41" fmla="*/ 10 h 104"/>
                <a:gd name="T42" fmla="*/ 69 w 104"/>
                <a:gd name="T43" fmla="*/ 10 h 104"/>
                <a:gd name="T44" fmla="*/ 62 w 104"/>
                <a:gd name="T45" fmla="*/ 28 h 104"/>
                <a:gd name="T46" fmla="*/ 52 w 104"/>
                <a:gd name="T47" fmla="*/ 26 h 104"/>
                <a:gd name="T48" fmla="*/ 42 w 104"/>
                <a:gd name="T49" fmla="*/ 28 h 104"/>
                <a:gd name="T50" fmla="*/ 38 w 104"/>
                <a:gd name="T51" fmla="*/ 19 h 104"/>
                <a:gd name="T52" fmla="*/ 35 w 104"/>
                <a:gd name="T53" fmla="*/ 10 h 104"/>
                <a:gd name="T54" fmla="*/ 52 w 104"/>
                <a:gd name="T55" fmla="*/ 6 h 104"/>
                <a:gd name="T56" fmla="*/ 69 w 104"/>
                <a:gd name="T57" fmla="*/ 10 h 104"/>
                <a:gd name="T58" fmla="*/ 10 w 104"/>
                <a:gd name="T59" fmla="*/ 34 h 104"/>
                <a:gd name="T60" fmla="*/ 19 w 104"/>
                <a:gd name="T61" fmla="*/ 38 h 104"/>
                <a:gd name="T62" fmla="*/ 28 w 104"/>
                <a:gd name="T63" fmla="*/ 42 h 104"/>
                <a:gd name="T64" fmla="*/ 26 w 104"/>
                <a:gd name="T65" fmla="*/ 52 h 104"/>
                <a:gd name="T66" fmla="*/ 28 w 104"/>
                <a:gd name="T67" fmla="*/ 62 h 104"/>
                <a:gd name="T68" fmla="*/ 10 w 104"/>
                <a:gd name="T69" fmla="*/ 69 h 104"/>
                <a:gd name="T70" fmla="*/ 6 w 104"/>
                <a:gd name="T71" fmla="*/ 52 h 104"/>
                <a:gd name="T72" fmla="*/ 10 w 104"/>
                <a:gd name="T73" fmla="*/ 34 h 104"/>
                <a:gd name="T74" fmla="*/ 35 w 104"/>
                <a:gd name="T75" fmla="*/ 94 h 104"/>
                <a:gd name="T76" fmla="*/ 37 w 104"/>
                <a:gd name="T77" fmla="*/ 88 h 104"/>
                <a:gd name="T78" fmla="*/ 42 w 104"/>
                <a:gd name="T79" fmla="*/ 76 h 104"/>
                <a:gd name="T80" fmla="*/ 52 w 104"/>
                <a:gd name="T81" fmla="*/ 78 h 104"/>
                <a:gd name="T82" fmla="*/ 62 w 104"/>
                <a:gd name="T83" fmla="*/ 76 h 104"/>
                <a:gd name="T84" fmla="*/ 69 w 104"/>
                <a:gd name="T85" fmla="*/ 94 h 104"/>
                <a:gd name="T86" fmla="*/ 69 w 104"/>
                <a:gd name="T87" fmla="*/ 94 h 104"/>
                <a:gd name="T88" fmla="*/ 69 w 104"/>
                <a:gd name="T89" fmla="*/ 94 h 104"/>
                <a:gd name="T90" fmla="*/ 52 w 104"/>
                <a:gd name="T91" fmla="*/ 97 h 104"/>
                <a:gd name="T92" fmla="*/ 35 w 104"/>
                <a:gd name="T9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32" y="52"/>
                  </a:moveTo>
                  <a:cubicBezTo>
                    <a:pt x="32" y="41"/>
                    <a:pt x="41" y="32"/>
                    <a:pt x="52" y="32"/>
                  </a:cubicBezTo>
                  <a:cubicBezTo>
                    <a:pt x="63" y="32"/>
                    <a:pt x="72" y="41"/>
                    <a:pt x="72" y="52"/>
                  </a:cubicBezTo>
                  <a:cubicBezTo>
                    <a:pt x="72" y="63"/>
                    <a:pt x="63" y="71"/>
                    <a:pt x="52" y="71"/>
                  </a:cubicBezTo>
                  <a:cubicBezTo>
                    <a:pt x="41" y="71"/>
                    <a:pt x="32" y="63"/>
                    <a:pt x="32" y="52"/>
                  </a:cubicBezTo>
                  <a:close/>
                  <a:moveTo>
                    <a:pt x="94" y="69"/>
                  </a:moveTo>
                  <a:cubicBezTo>
                    <a:pt x="94" y="69"/>
                    <a:pt x="94" y="69"/>
                    <a:pt x="94" y="6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59"/>
                    <a:pt x="78" y="55"/>
                    <a:pt x="78" y="52"/>
                  </a:cubicBezTo>
                  <a:cubicBezTo>
                    <a:pt x="78" y="48"/>
                    <a:pt x="77" y="45"/>
                    <a:pt x="76" y="4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40"/>
                    <a:pt x="98" y="46"/>
                    <a:pt x="98" y="52"/>
                  </a:cubicBezTo>
                  <a:cubicBezTo>
                    <a:pt x="98" y="58"/>
                    <a:pt x="96" y="64"/>
                    <a:pt x="94" y="69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6"/>
                    <a:pt x="56" y="26"/>
                    <a:pt x="52" y="26"/>
                  </a:cubicBezTo>
                  <a:cubicBezTo>
                    <a:pt x="48" y="26"/>
                    <a:pt x="45" y="26"/>
                    <a:pt x="42" y="2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7"/>
                    <a:pt x="46" y="6"/>
                    <a:pt x="52" y="6"/>
                  </a:cubicBezTo>
                  <a:cubicBezTo>
                    <a:pt x="58" y="6"/>
                    <a:pt x="64" y="7"/>
                    <a:pt x="69" y="10"/>
                  </a:cubicBezTo>
                  <a:close/>
                  <a:moveTo>
                    <a:pt x="10" y="34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5"/>
                    <a:pt x="26" y="48"/>
                    <a:pt x="26" y="52"/>
                  </a:cubicBezTo>
                  <a:cubicBezTo>
                    <a:pt x="26" y="55"/>
                    <a:pt x="27" y="59"/>
                    <a:pt x="28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64"/>
                    <a:pt x="6" y="58"/>
                    <a:pt x="6" y="52"/>
                  </a:cubicBezTo>
                  <a:cubicBezTo>
                    <a:pt x="6" y="46"/>
                    <a:pt x="8" y="40"/>
                    <a:pt x="10" y="34"/>
                  </a:cubicBezTo>
                  <a:close/>
                  <a:moveTo>
                    <a:pt x="35" y="94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5" y="77"/>
                    <a:pt x="48" y="78"/>
                    <a:pt x="52" y="78"/>
                  </a:cubicBezTo>
                  <a:cubicBezTo>
                    <a:pt x="56" y="78"/>
                    <a:pt x="59" y="77"/>
                    <a:pt x="62" y="7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4" y="96"/>
                    <a:pt x="58" y="97"/>
                    <a:pt x="52" y="97"/>
                  </a:cubicBezTo>
                  <a:cubicBezTo>
                    <a:pt x="46" y="97"/>
                    <a:pt x="40" y="96"/>
                    <a:pt x="3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2" name="Freeform 137"/>
            <p:cNvSpPr/>
            <p:nvPr/>
          </p:nvSpPr>
          <p:spPr bwMode="auto">
            <a:xfrm>
              <a:off x="9935749" y="4810740"/>
              <a:ext cx="383636" cy="387551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6"/>
                    <a:pt x="4" y="80"/>
                    <a:pt x="10" y="80"/>
                  </a:cubicBezTo>
                  <a:cubicBezTo>
                    <a:pt x="15" y="80"/>
                    <a:pt x="20" y="76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8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3" name="Freeform 138"/>
            <p:cNvSpPr>
              <a:spLocks noEditPoints="1"/>
            </p:cNvSpPr>
            <p:nvPr/>
          </p:nvSpPr>
          <p:spPr bwMode="auto">
            <a:xfrm>
              <a:off x="9426843" y="3544348"/>
              <a:ext cx="399295" cy="330788"/>
            </a:xfrm>
            <a:custGeom>
              <a:avLst/>
              <a:gdLst>
                <a:gd name="T0" fmla="*/ 125 w 125"/>
                <a:gd name="T1" fmla="*/ 55 h 103"/>
                <a:gd name="T2" fmla="*/ 110 w 125"/>
                <a:gd name="T3" fmla="*/ 24 h 103"/>
                <a:gd name="T4" fmla="*/ 86 w 125"/>
                <a:gd name="T5" fmla="*/ 24 h 103"/>
                <a:gd name="T6" fmla="*/ 86 w 125"/>
                <a:gd name="T7" fmla="*/ 8 h 103"/>
                <a:gd name="T8" fmla="*/ 78 w 125"/>
                <a:gd name="T9" fmla="*/ 0 h 103"/>
                <a:gd name="T10" fmla="*/ 8 w 125"/>
                <a:gd name="T11" fmla="*/ 0 h 103"/>
                <a:gd name="T12" fmla="*/ 0 w 125"/>
                <a:gd name="T13" fmla="*/ 8 h 103"/>
                <a:gd name="T14" fmla="*/ 0 w 125"/>
                <a:gd name="T15" fmla="*/ 71 h 103"/>
                <a:gd name="T16" fmla="*/ 8 w 125"/>
                <a:gd name="T17" fmla="*/ 79 h 103"/>
                <a:gd name="T18" fmla="*/ 18 w 125"/>
                <a:gd name="T19" fmla="*/ 79 h 103"/>
                <a:gd name="T20" fmla="*/ 16 w 125"/>
                <a:gd name="T21" fmla="*/ 87 h 103"/>
                <a:gd name="T22" fmla="*/ 31 w 125"/>
                <a:gd name="T23" fmla="*/ 103 h 103"/>
                <a:gd name="T24" fmla="*/ 47 w 125"/>
                <a:gd name="T25" fmla="*/ 87 h 103"/>
                <a:gd name="T26" fmla="*/ 45 w 125"/>
                <a:gd name="T27" fmla="*/ 79 h 103"/>
                <a:gd name="T28" fmla="*/ 88 w 125"/>
                <a:gd name="T29" fmla="*/ 79 h 103"/>
                <a:gd name="T30" fmla="*/ 86 w 125"/>
                <a:gd name="T31" fmla="*/ 87 h 103"/>
                <a:gd name="T32" fmla="*/ 102 w 125"/>
                <a:gd name="T33" fmla="*/ 103 h 103"/>
                <a:gd name="T34" fmla="*/ 118 w 125"/>
                <a:gd name="T35" fmla="*/ 87 h 103"/>
                <a:gd name="T36" fmla="*/ 115 w 125"/>
                <a:gd name="T37" fmla="*/ 79 h 103"/>
                <a:gd name="T38" fmla="*/ 125 w 125"/>
                <a:gd name="T39" fmla="*/ 79 h 103"/>
                <a:gd name="T40" fmla="*/ 125 w 125"/>
                <a:gd name="T41" fmla="*/ 55 h 103"/>
                <a:gd name="T42" fmla="*/ 86 w 125"/>
                <a:gd name="T43" fmla="*/ 55 h 103"/>
                <a:gd name="T44" fmla="*/ 86 w 125"/>
                <a:gd name="T45" fmla="*/ 36 h 103"/>
                <a:gd name="T46" fmla="*/ 102 w 125"/>
                <a:gd name="T47" fmla="*/ 36 h 103"/>
                <a:gd name="T48" fmla="*/ 112 w 125"/>
                <a:gd name="T49" fmla="*/ 55 h 103"/>
                <a:gd name="T50" fmla="*/ 86 w 125"/>
                <a:gd name="T51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3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6"/>
                    <a:pt x="23" y="103"/>
                    <a:pt x="31" y="103"/>
                  </a:cubicBezTo>
                  <a:cubicBezTo>
                    <a:pt x="40" y="103"/>
                    <a:pt x="47" y="96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6"/>
                    <a:pt x="93" y="103"/>
                    <a:pt x="102" y="103"/>
                  </a:cubicBezTo>
                  <a:cubicBezTo>
                    <a:pt x="111" y="103"/>
                    <a:pt x="118" y="96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4" name="Freeform 139"/>
            <p:cNvSpPr>
              <a:spLocks noEditPoints="1"/>
            </p:cNvSpPr>
            <p:nvPr/>
          </p:nvSpPr>
          <p:spPr bwMode="auto">
            <a:xfrm>
              <a:off x="9250684" y="3160712"/>
              <a:ext cx="336661" cy="336661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10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2 h 105"/>
                <a:gd name="T26" fmla="*/ 53 w 105"/>
                <a:gd name="T27" fmla="*/ 105 h 105"/>
                <a:gd name="T28" fmla="*/ 101 w 105"/>
                <a:gd name="T29" fmla="*/ 102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90 h 105"/>
                <a:gd name="T36" fmla="*/ 53 w 105"/>
                <a:gd name="T37" fmla="*/ 92 h 105"/>
                <a:gd name="T38" fmla="*/ 16 w 105"/>
                <a:gd name="T39" fmla="*/ 90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3"/>
                    <a:pt x="0" y="65"/>
                  </a:cubicBezTo>
                  <a:cubicBezTo>
                    <a:pt x="0" y="78"/>
                    <a:pt x="2" y="91"/>
                    <a:pt x="4" y="102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2"/>
                  </a:cubicBezTo>
                  <a:cubicBezTo>
                    <a:pt x="104" y="91"/>
                    <a:pt x="105" y="78"/>
                    <a:pt x="105" y="65"/>
                  </a:cubicBezTo>
                  <a:cubicBezTo>
                    <a:pt x="105" y="53"/>
                    <a:pt x="104" y="40"/>
                    <a:pt x="101" y="29"/>
                  </a:cubicBezTo>
                  <a:close/>
                  <a:moveTo>
                    <a:pt x="89" y="90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90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5" name="Freeform 140"/>
            <p:cNvSpPr/>
            <p:nvPr/>
          </p:nvSpPr>
          <p:spPr bwMode="auto">
            <a:xfrm>
              <a:off x="9274172" y="2775119"/>
              <a:ext cx="428656" cy="34840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8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6 h 109"/>
                <a:gd name="T26" fmla="*/ 20 w 134"/>
                <a:gd name="T27" fmla="*/ 67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9"/>
                    <a:pt x="130" y="2"/>
                  </a:cubicBezTo>
                  <a:cubicBezTo>
                    <a:pt x="125" y="5"/>
                    <a:pt x="119" y="8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8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2"/>
                    <a:pt x="9" y="40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52"/>
                    <a:pt x="15" y="63"/>
                    <a:pt x="28" y="66"/>
                  </a:cubicBezTo>
                  <a:cubicBezTo>
                    <a:pt x="25" y="66"/>
                    <a:pt x="23" y="67"/>
                    <a:pt x="20" y="67"/>
                  </a:cubicBezTo>
                  <a:cubicBezTo>
                    <a:pt x="19" y="67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30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6" name="Freeform 141"/>
            <p:cNvSpPr>
              <a:spLocks noEditPoints="1"/>
            </p:cNvSpPr>
            <p:nvPr/>
          </p:nvSpPr>
          <p:spPr bwMode="auto">
            <a:xfrm>
              <a:off x="9465990" y="4558244"/>
              <a:ext cx="414954" cy="391466"/>
            </a:xfrm>
            <a:custGeom>
              <a:avLst/>
              <a:gdLst>
                <a:gd name="T0" fmla="*/ 93 w 212"/>
                <a:gd name="T1" fmla="*/ 107 h 200"/>
                <a:gd name="T2" fmla="*/ 119 w 212"/>
                <a:gd name="T3" fmla="*/ 107 h 200"/>
                <a:gd name="T4" fmla="*/ 119 w 212"/>
                <a:gd name="T5" fmla="*/ 54 h 200"/>
                <a:gd name="T6" fmla="*/ 158 w 212"/>
                <a:gd name="T7" fmla="*/ 54 h 200"/>
                <a:gd name="T8" fmla="*/ 106 w 212"/>
                <a:gd name="T9" fmla="*/ 0 h 200"/>
                <a:gd name="T10" fmla="*/ 52 w 212"/>
                <a:gd name="T11" fmla="*/ 54 h 200"/>
                <a:gd name="T12" fmla="*/ 93 w 212"/>
                <a:gd name="T13" fmla="*/ 54 h 200"/>
                <a:gd name="T14" fmla="*/ 93 w 212"/>
                <a:gd name="T15" fmla="*/ 107 h 200"/>
                <a:gd name="T16" fmla="*/ 132 w 212"/>
                <a:gd name="T17" fmla="*/ 77 h 200"/>
                <a:gd name="T18" fmla="*/ 132 w 212"/>
                <a:gd name="T19" fmla="*/ 97 h 200"/>
                <a:gd name="T20" fmla="*/ 192 w 212"/>
                <a:gd name="T21" fmla="*/ 120 h 200"/>
                <a:gd name="T22" fmla="*/ 106 w 212"/>
                <a:gd name="T23" fmla="*/ 152 h 200"/>
                <a:gd name="T24" fmla="*/ 18 w 212"/>
                <a:gd name="T25" fmla="*/ 120 h 200"/>
                <a:gd name="T26" fmla="*/ 78 w 212"/>
                <a:gd name="T27" fmla="*/ 97 h 200"/>
                <a:gd name="T28" fmla="*/ 78 w 212"/>
                <a:gd name="T29" fmla="*/ 77 h 200"/>
                <a:gd name="T30" fmla="*/ 0 w 212"/>
                <a:gd name="T31" fmla="*/ 107 h 200"/>
                <a:gd name="T32" fmla="*/ 0 w 212"/>
                <a:gd name="T33" fmla="*/ 160 h 200"/>
                <a:gd name="T34" fmla="*/ 106 w 212"/>
                <a:gd name="T35" fmla="*/ 200 h 200"/>
                <a:gd name="T36" fmla="*/ 212 w 212"/>
                <a:gd name="T37" fmla="*/ 160 h 200"/>
                <a:gd name="T38" fmla="*/ 212 w 212"/>
                <a:gd name="T39" fmla="*/ 107 h 200"/>
                <a:gd name="T40" fmla="*/ 132 w 212"/>
                <a:gd name="T41" fmla="*/ 7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00">
                  <a:moveTo>
                    <a:pt x="93" y="107"/>
                  </a:moveTo>
                  <a:lnTo>
                    <a:pt x="119" y="107"/>
                  </a:lnTo>
                  <a:lnTo>
                    <a:pt x="119" y="54"/>
                  </a:lnTo>
                  <a:lnTo>
                    <a:pt x="158" y="54"/>
                  </a:lnTo>
                  <a:lnTo>
                    <a:pt x="106" y="0"/>
                  </a:lnTo>
                  <a:lnTo>
                    <a:pt x="52" y="54"/>
                  </a:lnTo>
                  <a:lnTo>
                    <a:pt x="93" y="54"/>
                  </a:lnTo>
                  <a:lnTo>
                    <a:pt x="93" y="107"/>
                  </a:lnTo>
                  <a:close/>
                  <a:moveTo>
                    <a:pt x="132" y="77"/>
                  </a:moveTo>
                  <a:lnTo>
                    <a:pt x="132" y="97"/>
                  </a:lnTo>
                  <a:lnTo>
                    <a:pt x="192" y="120"/>
                  </a:lnTo>
                  <a:lnTo>
                    <a:pt x="106" y="152"/>
                  </a:lnTo>
                  <a:lnTo>
                    <a:pt x="18" y="120"/>
                  </a:lnTo>
                  <a:lnTo>
                    <a:pt x="78" y="97"/>
                  </a:lnTo>
                  <a:lnTo>
                    <a:pt x="78" y="77"/>
                  </a:lnTo>
                  <a:lnTo>
                    <a:pt x="0" y="107"/>
                  </a:lnTo>
                  <a:lnTo>
                    <a:pt x="0" y="160"/>
                  </a:lnTo>
                  <a:lnTo>
                    <a:pt x="106" y="200"/>
                  </a:lnTo>
                  <a:lnTo>
                    <a:pt x="212" y="160"/>
                  </a:lnTo>
                  <a:lnTo>
                    <a:pt x="212" y="107"/>
                  </a:lnTo>
                  <a:lnTo>
                    <a:pt x="132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7" name="Freeform 142"/>
            <p:cNvSpPr>
              <a:spLocks noEditPoints="1"/>
            </p:cNvSpPr>
            <p:nvPr/>
          </p:nvSpPr>
          <p:spPr bwMode="auto">
            <a:xfrm>
              <a:off x="9446417" y="4981027"/>
              <a:ext cx="317087" cy="240751"/>
            </a:xfrm>
            <a:custGeom>
              <a:avLst/>
              <a:gdLst>
                <a:gd name="T0" fmla="*/ 37 w 99"/>
                <a:gd name="T1" fmla="*/ 16 h 75"/>
                <a:gd name="T2" fmla="*/ 53 w 99"/>
                <a:gd name="T3" fmla="*/ 31 h 75"/>
                <a:gd name="T4" fmla="*/ 68 w 99"/>
                <a:gd name="T5" fmla="*/ 16 h 75"/>
                <a:gd name="T6" fmla="*/ 53 w 99"/>
                <a:gd name="T7" fmla="*/ 0 h 75"/>
                <a:gd name="T8" fmla="*/ 37 w 99"/>
                <a:gd name="T9" fmla="*/ 16 h 75"/>
                <a:gd name="T10" fmla="*/ 0 w 99"/>
                <a:gd name="T11" fmla="*/ 16 h 75"/>
                <a:gd name="T12" fmla="*/ 16 w 99"/>
                <a:gd name="T13" fmla="*/ 31 h 75"/>
                <a:gd name="T14" fmla="*/ 31 w 99"/>
                <a:gd name="T15" fmla="*/ 16 h 75"/>
                <a:gd name="T16" fmla="*/ 16 w 99"/>
                <a:gd name="T17" fmla="*/ 0 h 75"/>
                <a:gd name="T18" fmla="*/ 0 w 99"/>
                <a:gd name="T19" fmla="*/ 16 h 75"/>
                <a:gd name="T20" fmla="*/ 74 w 99"/>
                <a:gd name="T21" fmla="*/ 47 h 75"/>
                <a:gd name="T22" fmla="*/ 74 w 99"/>
                <a:gd name="T23" fmla="*/ 37 h 75"/>
                <a:gd name="T24" fmla="*/ 68 w 99"/>
                <a:gd name="T25" fmla="*/ 31 h 75"/>
                <a:gd name="T26" fmla="*/ 53 w 99"/>
                <a:gd name="T27" fmla="*/ 31 h 75"/>
                <a:gd name="T28" fmla="*/ 16 w 99"/>
                <a:gd name="T29" fmla="*/ 31 h 75"/>
                <a:gd name="T30" fmla="*/ 6 w 99"/>
                <a:gd name="T31" fmla="*/ 31 h 75"/>
                <a:gd name="T32" fmla="*/ 0 w 99"/>
                <a:gd name="T33" fmla="*/ 37 h 75"/>
                <a:gd name="T34" fmla="*/ 0 w 99"/>
                <a:gd name="T35" fmla="*/ 68 h 75"/>
                <a:gd name="T36" fmla="*/ 6 w 99"/>
                <a:gd name="T37" fmla="*/ 75 h 75"/>
                <a:gd name="T38" fmla="*/ 68 w 99"/>
                <a:gd name="T39" fmla="*/ 75 h 75"/>
                <a:gd name="T40" fmla="*/ 74 w 99"/>
                <a:gd name="T41" fmla="*/ 68 h 75"/>
                <a:gd name="T42" fmla="*/ 74 w 99"/>
                <a:gd name="T43" fmla="*/ 59 h 75"/>
                <a:gd name="T44" fmla="*/ 99 w 99"/>
                <a:gd name="T45" fmla="*/ 75 h 75"/>
                <a:gd name="T46" fmla="*/ 99 w 99"/>
                <a:gd name="T47" fmla="*/ 31 h 75"/>
                <a:gd name="T48" fmla="*/ 74 w 99"/>
                <a:gd name="T49" fmla="*/ 47 h 75"/>
                <a:gd name="T50" fmla="*/ 62 w 99"/>
                <a:gd name="T51" fmla="*/ 62 h 75"/>
                <a:gd name="T52" fmla="*/ 13 w 99"/>
                <a:gd name="T53" fmla="*/ 62 h 75"/>
                <a:gd name="T54" fmla="*/ 13 w 99"/>
                <a:gd name="T55" fmla="*/ 44 h 75"/>
                <a:gd name="T56" fmla="*/ 62 w 99"/>
                <a:gd name="T57" fmla="*/ 44 h 75"/>
                <a:gd name="T58" fmla="*/ 62 w 99"/>
                <a:gd name="T5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5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5"/>
                    <a:pt x="6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2" y="75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2" y="44"/>
                    <a:pt x="62" y="44"/>
                    <a:pt x="62" y="44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8" name="Freeform 143"/>
            <p:cNvSpPr>
              <a:spLocks noEditPoints="1"/>
            </p:cNvSpPr>
            <p:nvPr/>
          </p:nvSpPr>
          <p:spPr bwMode="auto">
            <a:xfrm>
              <a:off x="9372038" y="4200054"/>
              <a:ext cx="336661" cy="340575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3 h 106"/>
                <a:gd name="T4" fmla="*/ 53 w 105"/>
                <a:gd name="T5" fmla="*/ 106 h 106"/>
                <a:gd name="T6" fmla="*/ 105 w 105"/>
                <a:gd name="T7" fmla="*/ 53 h 106"/>
                <a:gd name="T8" fmla="*/ 53 w 105"/>
                <a:gd name="T9" fmla="*/ 0 h 106"/>
                <a:gd name="T10" fmla="*/ 84 w 105"/>
                <a:gd name="T11" fmla="*/ 45 h 106"/>
                <a:gd name="T12" fmla="*/ 55 w 105"/>
                <a:gd name="T13" fmla="*/ 85 h 106"/>
                <a:gd name="T14" fmla="*/ 41 w 105"/>
                <a:gd name="T15" fmla="*/ 80 h 106"/>
                <a:gd name="T16" fmla="*/ 31 w 105"/>
                <a:gd name="T17" fmla="*/ 48 h 106"/>
                <a:gd name="T18" fmla="*/ 24 w 105"/>
                <a:gd name="T19" fmla="*/ 50 h 106"/>
                <a:gd name="T20" fmla="*/ 21 w 105"/>
                <a:gd name="T21" fmla="*/ 47 h 106"/>
                <a:gd name="T22" fmla="*/ 40 w 105"/>
                <a:gd name="T23" fmla="*/ 33 h 106"/>
                <a:gd name="T24" fmla="*/ 51 w 105"/>
                <a:gd name="T25" fmla="*/ 54 h 106"/>
                <a:gd name="T26" fmla="*/ 56 w 105"/>
                <a:gd name="T27" fmla="*/ 67 h 106"/>
                <a:gd name="T28" fmla="*/ 64 w 105"/>
                <a:gd name="T29" fmla="*/ 55 h 106"/>
                <a:gd name="T30" fmla="*/ 57 w 105"/>
                <a:gd name="T31" fmla="*/ 47 h 106"/>
                <a:gd name="T32" fmla="*/ 84 w 105"/>
                <a:gd name="T33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6"/>
                    <a:pt x="53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9"/>
                    <a:pt x="64" y="43"/>
                    <a:pt x="57" y="47"/>
                  </a:cubicBezTo>
                  <a:cubicBezTo>
                    <a:pt x="60" y="30"/>
                    <a:pt x="87" y="26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9" name="Freeform 144"/>
            <p:cNvSpPr>
              <a:spLocks noEditPoints="1"/>
            </p:cNvSpPr>
            <p:nvPr/>
          </p:nvSpPr>
          <p:spPr bwMode="auto">
            <a:xfrm>
              <a:off x="9266343" y="3900582"/>
              <a:ext cx="326874" cy="277941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4 h 87"/>
                <a:gd name="T8" fmla="*/ 81 w 102"/>
                <a:gd name="T9" fmla="*/ 13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4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4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4 h 87"/>
                <a:gd name="T34" fmla="*/ 71 w 102"/>
                <a:gd name="T35" fmla="*/ 72 h 87"/>
                <a:gd name="T36" fmla="*/ 68 w 102"/>
                <a:gd name="T37" fmla="*/ 74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5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2 h 87"/>
                <a:gd name="T64" fmla="*/ 0 w 102"/>
                <a:gd name="T65" fmla="*/ 62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4"/>
                  </a:cubicBezTo>
                  <a:cubicBezTo>
                    <a:pt x="93" y="32"/>
                    <a:pt x="89" y="21"/>
                    <a:pt x="81" y="13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4"/>
                  </a:cubicBezTo>
                  <a:cubicBezTo>
                    <a:pt x="102" y="58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4"/>
                  </a:moveTo>
                  <a:cubicBezTo>
                    <a:pt x="67" y="74"/>
                    <a:pt x="65" y="73"/>
                    <a:pt x="65" y="72"/>
                  </a:cubicBezTo>
                  <a:cubicBezTo>
                    <a:pt x="63" y="70"/>
                    <a:pt x="63" y="68"/>
                    <a:pt x="65" y="66"/>
                  </a:cubicBezTo>
                  <a:cubicBezTo>
                    <a:pt x="77" y="54"/>
                    <a:pt x="77" y="33"/>
                    <a:pt x="65" y="21"/>
                  </a:cubicBezTo>
                  <a:cubicBezTo>
                    <a:pt x="63" y="19"/>
                    <a:pt x="63" y="17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4"/>
                  </a:cubicBezTo>
                  <a:cubicBezTo>
                    <a:pt x="83" y="54"/>
                    <a:pt x="79" y="65"/>
                    <a:pt x="71" y="72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5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2"/>
                    <a:pt x="53" y="22"/>
                    <a:pt x="55" y="23"/>
                  </a:cubicBezTo>
                  <a:cubicBezTo>
                    <a:pt x="66" y="34"/>
                    <a:pt x="66" y="53"/>
                    <a:pt x="55" y="64"/>
                  </a:cubicBezTo>
                  <a:cubicBezTo>
                    <a:pt x="54" y="65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5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0" name="Freeform 145"/>
            <p:cNvSpPr>
              <a:spLocks noEditPoints="1"/>
            </p:cNvSpPr>
            <p:nvPr/>
          </p:nvSpPr>
          <p:spPr bwMode="auto">
            <a:xfrm>
              <a:off x="8986444" y="3544348"/>
              <a:ext cx="369936" cy="326873"/>
            </a:xfrm>
            <a:custGeom>
              <a:avLst/>
              <a:gdLst>
                <a:gd name="T0" fmla="*/ 124 w 189"/>
                <a:gd name="T1" fmla="*/ 23 h 167"/>
                <a:gd name="T2" fmla="*/ 65 w 189"/>
                <a:gd name="T3" fmla="*/ 0 h 167"/>
                <a:gd name="T4" fmla="*/ 0 w 189"/>
                <a:gd name="T5" fmla="*/ 23 h 167"/>
                <a:gd name="T6" fmla="*/ 0 w 189"/>
                <a:gd name="T7" fmla="*/ 167 h 167"/>
                <a:gd name="T8" fmla="*/ 65 w 189"/>
                <a:gd name="T9" fmla="*/ 142 h 167"/>
                <a:gd name="T10" fmla="*/ 124 w 189"/>
                <a:gd name="T11" fmla="*/ 167 h 167"/>
                <a:gd name="T12" fmla="*/ 189 w 189"/>
                <a:gd name="T13" fmla="*/ 142 h 167"/>
                <a:gd name="T14" fmla="*/ 189 w 189"/>
                <a:gd name="T15" fmla="*/ 0 h 167"/>
                <a:gd name="T16" fmla="*/ 124 w 189"/>
                <a:gd name="T17" fmla="*/ 23 h 167"/>
                <a:gd name="T18" fmla="*/ 70 w 189"/>
                <a:gd name="T19" fmla="*/ 15 h 167"/>
                <a:gd name="T20" fmla="*/ 119 w 189"/>
                <a:gd name="T21" fmla="*/ 35 h 167"/>
                <a:gd name="T22" fmla="*/ 119 w 189"/>
                <a:gd name="T23" fmla="*/ 152 h 167"/>
                <a:gd name="T24" fmla="*/ 70 w 189"/>
                <a:gd name="T25" fmla="*/ 133 h 167"/>
                <a:gd name="T26" fmla="*/ 70 w 189"/>
                <a:gd name="T27" fmla="*/ 15 h 167"/>
                <a:gd name="T28" fmla="*/ 11 w 189"/>
                <a:gd name="T29" fmla="*/ 31 h 167"/>
                <a:gd name="T30" fmla="*/ 58 w 189"/>
                <a:gd name="T31" fmla="*/ 15 h 167"/>
                <a:gd name="T32" fmla="*/ 58 w 189"/>
                <a:gd name="T33" fmla="*/ 133 h 167"/>
                <a:gd name="T34" fmla="*/ 11 w 189"/>
                <a:gd name="T35" fmla="*/ 151 h 167"/>
                <a:gd name="T36" fmla="*/ 11 w 189"/>
                <a:gd name="T37" fmla="*/ 31 h 167"/>
                <a:gd name="T38" fmla="*/ 178 w 189"/>
                <a:gd name="T39" fmla="*/ 134 h 167"/>
                <a:gd name="T40" fmla="*/ 130 w 189"/>
                <a:gd name="T41" fmla="*/ 152 h 167"/>
                <a:gd name="T42" fmla="*/ 130 w 189"/>
                <a:gd name="T43" fmla="*/ 35 h 167"/>
                <a:gd name="T44" fmla="*/ 178 w 189"/>
                <a:gd name="T45" fmla="*/ 17 h 167"/>
                <a:gd name="T46" fmla="*/ 178 w 189"/>
                <a:gd name="T47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167">
                  <a:moveTo>
                    <a:pt x="124" y="23"/>
                  </a:moveTo>
                  <a:lnTo>
                    <a:pt x="65" y="0"/>
                  </a:lnTo>
                  <a:lnTo>
                    <a:pt x="0" y="23"/>
                  </a:lnTo>
                  <a:lnTo>
                    <a:pt x="0" y="167"/>
                  </a:lnTo>
                  <a:lnTo>
                    <a:pt x="65" y="142"/>
                  </a:lnTo>
                  <a:lnTo>
                    <a:pt x="124" y="167"/>
                  </a:lnTo>
                  <a:lnTo>
                    <a:pt x="189" y="142"/>
                  </a:lnTo>
                  <a:lnTo>
                    <a:pt x="189" y="0"/>
                  </a:lnTo>
                  <a:lnTo>
                    <a:pt x="124" y="23"/>
                  </a:lnTo>
                  <a:close/>
                  <a:moveTo>
                    <a:pt x="70" y="15"/>
                  </a:moveTo>
                  <a:lnTo>
                    <a:pt x="119" y="35"/>
                  </a:lnTo>
                  <a:lnTo>
                    <a:pt x="119" y="152"/>
                  </a:lnTo>
                  <a:lnTo>
                    <a:pt x="70" y="133"/>
                  </a:lnTo>
                  <a:lnTo>
                    <a:pt x="70" y="15"/>
                  </a:lnTo>
                  <a:close/>
                  <a:moveTo>
                    <a:pt x="11" y="31"/>
                  </a:moveTo>
                  <a:lnTo>
                    <a:pt x="58" y="15"/>
                  </a:lnTo>
                  <a:lnTo>
                    <a:pt x="58" y="133"/>
                  </a:lnTo>
                  <a:lnTo>
                    <a:pt x="11" y="151"/>
                  </a:lnTo>
                  <a:lnTo>
                    <a:pt x="11" y="31"/>
                  </a:lnTo>
                  <a:close/>
                  <a:moveTo>
                    <a:pt x="178" y="134"/>
                  </a:moveTo>
                  <a:lnTo>
                    <a:pt x="130" y="152"/>
                  </a:lnTo>
                  <a:lnTo>
                    <a:pt x="130" y="35"/>
                  </a:lnTo>
                  <a:lnTo>
                    <a:pt x="178" y="17"/>
                  </a:lnTo>
                  <a:lnTo>
                    <a:pt x="17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1" name="Freeform 146"/>
            <p:cNvSpPr>
              <a:spLocks noEditPoints="1"/>
            </p:cNvSpPr>
            <p:nvPr/>
          </p:nvSpPr>
          <p:spPr bwMode="auto">
            <a:xfrm>
              <a:off x="9078439" y="2322975"/>
              <a:ext cx="405168" cy="409081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2" name="Freeform 147"/>
            <p:cNvSpPr>
              <a:spLocks noEditPoints="1"/>
            </p:cNvSpPr>
            <p:nvPr/>
          </p:nvSpPr>
          <p:spPr bwMode="auto">
            <a:xfrm>
              <a:off x="10258707" y="5188504"/>
              <a:ext cx="307301" cy="307300"/>
            </a:xfrm>
            <a:custGeom>
              <a:avLst/>
              <a:gdLst>
                <a:gd name="T0" fmla="*/ 0 w 157"/>
                <a:gd name="T1" fmla="*/ 74 h 157"/>
                <a:gd name="T2" fmla="*/ 0 w 157"/>
                <a:gd name="T3" fmla="*/ 23 h 157"/>
                <a:gd name="T4" fmla="*/ 64 w 157"/>
                <a:gd name="T5" fmla="*/ 13 h 157"/>
                <a:gd name="T6" fmla="*/ 64 w 157"/>
                <a:gd name="T7" fmla="*/ 74 h 157"/>
                <a:gd name="T8" fmla="*/ 0 w 157"/>
                <a:gd name="T9" fmla="*/ 74 h 157"/>
                <a:gd name="T10" fmla="*/ 73 w 157"/>
                <a:gd name="T11" fmla="*/ 12 h 157"/>
                <a:gd name="T12" fmla="*/ 157 w 157"/>
                <a:gd name="T13" fmla="*/ 0 h 157"/>
                <a:gd name="T14" fmla="*/ 157 w 157"/>
                <a:gd name="T15" fmla="*/ 74 h 157"/>
                <a:gd name="T16" fmla="*/ 73 w 157"/>
                <a:gd name="T17" fmla="*/ 74 h 157"/>
                <a:gd name="T18" fmla="*/ 73 w 157"/>
                <a:gd name="T19" fmla="*/ 12 h 157"/>
                <a:gd name="T20" fmla="*/ 157 w 157"/>
                <a:gd name="T21" fmla="*/ 84 h 157"/>
                <a:gd name="T22" fmla="*/ 157 w 157"/>
                <a:gd name="T23" fmla="*/ 157 h 157"/>
                <a:gd name="T24" fmla="*/ 73 w 157"/>
                <a:gd name="T25" fmla="*/ 146 h 157"/>
                <a:gd name="T26" fmla="*/ 73 w 157"/>
                <a:gd name="T27" fmla="*/ 84 h 157"/>
                <a:gd name="T28" fmla="*/ 157 w 157"/>
                <a:gd name="T29" fmla="*/ 84 h 157"/>
                <a:gd name="T30" fmla="*/ 64 w 157"/>
                <a:gd name="T31" fmla="*/ 144 h 157"/>
                <a:gd name="T32" fmla="*/ 0 w 157"/>
                <a:gd name="T33" fmla="*/ 136 h 157"/>
                <a:gd name="T34" fmla="*/ 0 w 157"/>
                <a:gd name="T35" fmla="*/ 84 h 157"/>
                <a:gd name="T36" fmla="*/ 64 w 157"/>
                <a:gd name="T37" fmla="*/ 84 h 157"/>
                <a:gd name="T38" fmla="*/ 64 w 157"/>
                <a:gd name="T3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57">
                  <a:moveTo>
                    <a:pt x="0" y="74"/>
                  </a:moveTo>
                  <a:lnTo>
                    <a:pt x="0" y="23"/>
                  </a:lnTo>
                  <a:lnTo>
                    <a:pt x="64" y="13"/>
                  </a:lnTo>
                  <a:lnTo>
                    <a:pt x="64" y="74"/>
                  </a:lnTo>
                  <a:lnTo>
                    <a:pt x="0" y="74"/>
                  </a:lnTo>
                  <a:close/>
                  <a:moveTo>
                    <a:pt x="73" y="12"/>
                  </a:moveTo>
                  <a:lnTo>
                    <a:pt x="157" y="0"/>
                  </a:lnTo>
                  <a:lnTo>
                    <a:pt x="157" y="74"/>
                  </a:lnTo>
                  <a:lnTo>
                    <a:pt x="73" y="74"/>
                  </a:lnTo>
                  <a:lnTo>
                    <a:pt x="73" y="12"/>
                  </a:lnTo>
                  <a:close/>
                  <a:moveTo>
                    <a:pt x="157" y="84"/>
                  </a:moveTo>
                  <a:lnTo>
                    <a:pt x="157" y="157"/>
                  </a:lnTo>
                  <a:lnTo>
                    <a:pt x="73" y="146"/>
                  </a:lnTo>
                  <a:lnTo>
                    <a:pt x="73" y="84"/>
                  </a:lnTo>
                  <a:lnTo>
                    <a:pt x="157" y="84"/>
                  </a:lnTo>
                  <a:close/>
                  <a:moveTo>
                    <a:pt x="64" y="144"/>
                  </a:moveTo>
                  <a:lnTo>
                    <a:pt x="0" y="136"/>
                  </a:lnTo>
                  <a:lnTo>
                    <a:pt x="0" y="84"/>
                  </a:lnTo>
                  <a:lnTo>
                    <a:pt x="64" y="84"/>
                  </a:lnTo>
                  <a:lnTo>
                    <a:pt x="6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3" name="Freeform 148"/>
            <p:cNvSpPr>
              <a:spLocks noEditPoints="1"/>
            </p:cNvSpPr>
            <p:nvPr/>
          </p:nvSpPr>
          <p:spPr bwMode="auto">
            <a:xfrm>
              <a:off x="9922047" y="5121955"/>
              <a:ext cx="272069" cy="272068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20 h 85"/>
                <a:gd name="T16" fmla="*/ 64 w 85"/>
                <a:gd name="T17" fmla="*/ 20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8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8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8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2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8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8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5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8"/>
                    <a:pt x="59" y="25"/>
                  </a:cubicBezTo>
                  <a:cubicBezTo>
                    <a:pt x="59" y="22"/>
                    <a:pt x="61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9" y="15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8"/>
                  </a:cubicBezTo>
                  <a:cubicBezTo>
                    <a:pt x="27" y="28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8"/>
                  </a:cubicBezTo>
                  <a:cubicBezTo>
                    <a:pt x="51" y="28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7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8"/>
                  </a:moveTo>
                  <a:cubicBezTo>
                    <a:pt x="71" y="29"/>
                    <a:pt x="71" y="30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8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4" name="Freeform 149"/>
            <p:cNvSpPr/>
            <p:nvPr/>
          </p:nvSpPr>
          <p:spPr bwMode="auto">
            <a:xfrm>
              <a:off x="10258707" y="5621075"/>
              <a:ext cx="364063" cy="360148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7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3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100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4"/>
                    <a:pt x="23" y="44"/>
                    <a:pt x="20" y="4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4" y="97"/>
                    <a:pt x="113" y="93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5" name="Freeform 150"/>
            <p:cNvSpPr>
              <a:spLocks noEditPoints="1"/>
            </p:cNvSpPr>
            <p:nvPr/>
          </p:nvSpPr>
          <p:spPr bwMode="auto">
            <a:xfrm>
              <a:off x="9160647" y="5274627"/>
              <a:ext cx="358192" cy="550009"/>
            </a:xfrm>
            <a:custGeom>
              <a:avLst/>
              <a:gdLst>
                <a:gd name="T0" fmla="*/ 84 w 112"/>
                <a:gd name="T1" fmla="*/ 3 h 172"/>
                <a:gd name="T2" fmla="*/ 111 w 112"/>
                <a:gd name="T3" fmla="*/ 19 h 172"/>
                <a:gd name="T4" fmla="*/ 110 w 112"/>
                <a:gd name="T5" fmla="*/ 33 h 172"/>
                <a:gd name="T6" fmla="*/ 103 w 112"/>
                <a:gd name="T7" fmla="*/ 44 h 172"/>
                <a:gd name="T8" fmla="*/ 65 w 112"/>
                <a:gd name="T9" fmla="*/ 21 h 172"/>
                <a:gd name="T10" fmla="*/ 72 w 112"/>
                <a:gd name="T11" fmla="*/ 10 h 172"/>
                <a:gd name="T12" fmla="*/ 84 w 112"/>
                <a:gd name="T13" fmla="*/ 3 h 172"/>
                <a:gd name="T14" fmla="*/ 0 w 112"/>
                <a:gd name="T15" fmla="*/ 130 h 172"/>
                <a:gd name="T16" fmla="*/ 1 w 112"/>
                <a:gd name="T17" fmla="*/ 172 h 172"/>
                <a:gd name="T18" fmla="*/ 38 w 112"/>
                <a:gd name="T19" fmla="*/ 153 h 172"/>
                <a:gd name="T20" fmla="*/ 98 w 112"/>
                <a:gd name="T21" fmla="*/ 52 h 172"/>
                <a:gd name="T22" fmla="*/ 60 w 112"/>
                <a:gd name="T23" fmla="*/ 29 h 172"/>
                <a:gd name="T24" fmla="*/ 0 w 112"/>
                <a:gd name="T25" fmla="*/ 130 h 172"/>
                <a:gd name="T26" fmla="*/ 76 w 112"/>
                <a:gd name="T27" fmla="*/ 57 h 172"/>
                <a:gd name="T28" fmla="*/ 30 w 112"/>
                <a:gd name="T29" fmla="*/ 134 h 172"/>
                <a:gd name="T30" fmla="*/ 20 w 112"/>
                <a:gd name="T31" fmla="*/ 128 h 172"/>
                <a:gd name="T32" fmla="*/ 66 w 112"/>
                <a:gd name="T33" fmla="*/ 52 h 172"/>
                <a:gd name="T34" fmla="*/ 76 w 112"/>
                <a:gd name="T35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2">
                  <a:moveTo>
                    <a:pt x="84" y="3"/>
                  </a:moveTo>
                  <a:cubicBezTo>
                    <a:pt x="96" y="0"/>
                    <a:pt x="108" y="7"/>
                    <a:pt x="111" y="19"/>
                  </a:cubicBezTo>
                  <a:cubicBezTo>
                    <a:pt x="112" y="24"/>
                    <a:pt x="112" y="29"/>
                    <a:pt x="110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5" y="7"/>
                    <a:pt x="79" y="4"/>
                    <a:pt x="84" y="3"/>
                  </a:cubicBezTo>
                  <a:close/>
                  <a:moveTo>
                    <a:pt x="0" y="130"/>
                  </a:moveTo>
                  <a:cubicBezTo>
                    <a:pt x="1" y="172"/>
                    <a:pt x="1" y="172"/>
                    <a:pt x="1" y="172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0" y="130"/>
                  </a:lnTo>
                  <a:close/>
                  <a:moveTo>
                    <a:pt x="76" y="57"/>
                  </a:moveTo>
                  <a:cubicBezTo>
                    <a:pt x="30" y="134"/>
                    <a:pt x="30" y="134"/>
                    <a:pt x="30" y="134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6" name="Freeform 151"/>
            <p:cNvSpPr>
              <a:spLocks noEditPoints="1"/>
            </p:cNvSpPr>
            <p:nvPr/>
          </p:nvSpPr>
          <p:spPr bwMode="auto">
            <a:xfrm>
              <a:off x="9589301" y="5294200"/>
              <a:ext cx="305343" cy="348404"/>
            </a:xfrm>
            <a:custGeom>
              <a:avLst/>
              <a:gdLst>
                <a:gd name="T0" fmla="*/ 40 w 95"/>
                <a:gd name="T1" fmla="*/ 61 h 109"/>
                <a:gd name="T2" fmla="*/ 34 w 95"/>
                <a:gd name="T3" fmla="*/ 54 h 109"/>
                <a:gd name="T4" fmla="*/ 13 w 95"/>
                <a:gd name="T5" fmla="*/ 75 h 109"/>
                <a:gd name="T6" fmla="*/ 34 w 95"/>
                <a:gd name="T7" fmla="*/ 95 h 109"/>
                <a:gd name="T8" fmla="*/ 40 w 95"/>
                <a:gd name="T9" fmla="*/ 88 h 109"/>
                <a:gd name="T10" fmla="*/ 27 w 95"/>
                <a:gd name="T11" fmla="*/ 75 h 109"/>
                <a:gd name="T12" fmla="*/ 40 w 95"/>
                <a:gd name="T13" fmla="*/ 61 h 109"/>
                <a:gd name="T14" fmla="*/ 54 w 95"/>
                <a:gd name="T15" fmla="*/ 88 h 109"/>
                <a:gd name="T16" fmla="*/ 61 w 95"/>
                <a:gd name="T17" fmla="*/ 95 h 109"/>
                <a:gd name="T18" fmla="*/ 81 w 95"/>
                <a:gd name="T19" fmla="*/ 75 h 109"/>
                <a:gd name="T20" fmla="*/ 61 w 95"/>
                <a:gd name="T21" fmla="*/ 54 h 109"/>
                <a:gd name="T22" fmla="*/ 54 w 95"/>
                <a:gd name="T23" fmla="*/ 61 h 109"/>
                <a:gd name="T24" fmla="*/ 68 w 95"/>
                <a:gd name="T25" fmla="*/ 75 h 109"/>
                <a:gd name="T26" fmla="*/ 54 w 95"/>
                <a:gd name="T27" fmla="*/ 88 h 109"/>
                <a:gd name="T28" fmla="*/ 89 w 95"/>
                <a:gd name="T29" fmla="*/ 21 h 109"/>
                <a:gd name="T30" fmla="*/ 74 w 95"/>
                <a:gd name="T31" fmla="*/ 6 h 109"/>
                <a:gd name="T32" fmla="*/ 59 w 95"/>
                <a:gd name="T33" fmla="*/ 0 h 109"/>
                <a:gd name="T34" fmla="*/ 8 w 95"/>
                <a:gd name="T35" fmla="*/ 0 h 109"/>
                <a:gd name="T36" fmla="*/ 0 w 95"/>
                <a:gd name="T37" fmla="*/ 8 h 109"/>
                <a:gd name="T38" fmla="*/ 0 w 95"/>
                <a:gd name="T39" fmla="*/ 100 h 109"/>
                <a:gd name="T40" fmla="*/ 8 w 95"/>
                <a:gd name="T41" fmla="*/ 109 h 109"/>
                <a:gd name="T42" fmla="*/ 86 w 95"/>
                <a:gd name="T43" fmla="*/ 109 h 109"/>
                <a:gd name="T44" fmla="*/ 95 w 95"/>
                <a:gd name="T45" fmla="*/ 100 h 109"/>
                <a:gd name="T46" fmla="*/ 95 w 95"/>
                <a:gd name="T47" fmla="*/ 36 h 109"/>
                <a:gd name="T48" fmla="*/ 89 w 95"/>
                <a:gd name="T49" fmla="*/ 21 h 109"/>
                <a:gd name="T50" fmla="*/ 84 w 95"/>
                <a:gd name="T51" fmla="*/ 26 h 109"/>
                <a:gd name="T52" fmla="*/ 85 w 95"/>
                <a:gd name="T53" fmla="*/ 27 h 109"/>
                <a:gd name="T54" fmla="*/ 68 w 95"/>
                <a:gd name="T55" fmla="*/ 27 h 109"/>
                <a:gd name="T56" fmla="*/ 68 w 95"/>
                <a:gd name="T57" fmla="*/ 10 h 109"/>
                <a:gd name="T58" fmla="*/ 69 w 95"/>
                <a:gd name="T59" fmla="*/ 11 h 109"/>
                <a:gd name="T60" fmla="*/ 84 w 95"/>
                <a:gd name="T61" fmla="*/ 26 h 109"/>
                <a:gd name="T62" fmla="*/ 88 w 95"/>
                <a:gd name="T63" fmla="*/ 100 h 109"/>
                <a:gd name="T64" fmla="*/ 86 w 95"/>
                <a:gd name="T65" fmla="*/ 102 h 109"/>
                <a:gd name="T66" fmla="*/ 8 w 95"/>
                <a:gd name="T67" fmla="*/ 102 h 109"/>
                <a:gd name="T68" fmla="*/ 6 w 95"/>
                <a:gd name="T69" fmla="*/ 100 h 109"/>
                <a:gd name="T70" fmla="*/ 6 w 95"/>
                <a:gd name="T71" fmla="*/ 8 h 109"/>
                <a:gd name="T72" fmla="*/ 8 w 95"/>
                <a:gd name="T73" fmla="*/ 7 h 109"/>
                <a:gd name="T74" fmla="*/ 59 w 95"/>
                <a:gd name="T75" fmla="*/ 7 h 109"/>
                <a:gd name="T76" fmla="*/ 61 w 95"/>
                <a:gd name="T77" fmla="*/ 7 h 109"/>
                <a:gd name="T78" fmla="*/ 61 w 95"/>
                <a:gd name="T79" fmla="*/ 34 h 109"/>
                <a:gd name="T80" fmla="*/ 88 w 95"/>
                <a:gd name="T81" fmla="*/ 34 h 109"/>
                <a:gd name="T82" fmla="*/ 88 w 95"/>
                <a:gd name="T83" fmla="*/ 36 h 109"/>
                <a:gd name="T84" fmla="*/ 88 w 95"/>
                <a:gd name="T85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9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5"/>
                    <a:pt x="27" y="75"/>
                    <a:pt x="27" y="75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3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9"/>
                    <a:pt x="8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1" y="109"/>
                    <a:pt x="95" y="105"/>
                    <a:pt x="95" y="10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7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6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7" name="Freeform 152"/>
            <p:cNvSpPr>
              <a:spLocks noEditPoints="1"/>
            </p:cNvSpPr>
            <p:nvPr/>
          </p:nvSpPr>
          <p:spPr bwMode="auto">
            <a:xfrm>
              <a:off x="9029505" y="1945211"/>
              <a:ext cx="401253" cy="2975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8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3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3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8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8" name="Freeform 153"/>
            <p:cNvSpPr>
              <a:spLocks noEditPoints="1"/>
            </p:cNvSpPr>
            <p:nvPr/>
          </p:nvSpPr>
          <p:spPr bwMode="auto">
            <a:xfrm>
              <a:off x="8534302" y="4360555"/>
              <a:ext cx="207477" cy="21139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5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6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6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2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37" y="46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30" y="46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9" name="Freeform 154"/>
            <p:cNvSpPr/>
            <p:nvPr/>
          </p:nvSpPr>
          <p:spPr bwMode="auto">
            <a:xfrm>
              <a:off x="8890535" y="4113931"/>
              <a:ext cx="279899" cy="268153"/>
            </a:xfrm>
            <a:custGeom>
              <a:avLst/>
              <a:gdLst>
                <a:gd name="T0" fmla="*/ 55 w 88"/>
                <a:gd name="T1" fmla="*/ 59 h 84"/>
                <a:gd name="T2" fmla="*/ 53 w 88"/>
                <a:gd name="T3" fmla="*/ 53 h 84"/>
                <a:gd name="T4" fmla="*/ 61 w 88"/>
                <a:gd name="T5" fmla="*/ 38 h 84"/>
                <a:gd name="T6" fmla="*/ 63 w 88"/>
                <a:gd name="T7" fmla="*/ 26 h 84"/>
                <a:gd name="T8" fmla="*/ 44 w 88"/>
                <a:gd name="T9" fmla="*/ 0 h 84"/>
                <a:gd name="T10" fmla="*/ 25 w 88"/>
                <a:gd name="T11" fmla="*/ 26 h 84"/>
                <a:gd name="T12" fmla="*/ 28 w 88"/>
                <a:gd name="T13" fmla="*/ 38 h 84"/>
                <a:gd name="T14" fmla="*/ 36 w 88"/>
                <a:gd name="T15" fmla="*/ 53 h 84"/>
                <a:gd name="T16" fmla="*/ 33 w 88"/>
                <a:gd name="T17" fmla="*/ 59 h 84"/>
                <a:gd name="T18" fmla="*/ 0 w 88"/>
                <a:gd name="T19" fmla="*/ 84 h 84"/>
                <a:gd name="T20" fmla="*/ 44 w 88"/>
                <a:gd name="T21" fmla="*/ 84 h 84"/>
                <a:gd name="T22" fmla="*/ 88 w 88"/>
                <a:gd name="T23" fmla="*/ 84 h 84"/>
                <a:gd name="T24" fmla="*/ 55 w 88"/>
                <a:gd name="T2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4">
                  <a:moveTo>
                    <a:pt x="55" y="59"/>
                  </a:moveTo>
                  <a:cubicBezTo>
                    <a:pt x="53" y="59"/>
                    <a:pt x="53" y="53"/>
                    <a:pt x="53" y="53"/>
                  </a:cubicBezTo>
                  <a:cubicBezTo>
                    <a:pt x="53" y="53"/>
                    <a:pt x="59" y="46"/>
                    <a:pt x="61" y="38"/>
                  </a:cubicBezTo>
                  <a:cubicBezTo>
                    <a:pt x="64" y="38"/>
                    <a:pt x="67" y="29"/>
                    <a:pt x="63" y="26"/>
                  </a:cubicBezTo>
                  <a:cubicBezTo>
                    <a:pt x="63" y="22"/>
                    <a:pt x="68" y="0"/>
                    <a:pt x="44" y="0"/>
                  </a:cubicBezTo>
                  <a:cubicBezTo>
                    <a:pt x="21" y="0"/>
                    <a:pt x="25" y="22"/>
                    <a:pt x="25" y="26"/>
                  </a:cubicBezTo>
                  <a:cubicBezTo>
                    <a:pt x="22" y="29"/>
                    <a:pt x="24" y="38"/>
                    <a:pt x="28" y="38"/>
                  </a:cubicBezTo>
                  <a:cubicBezTo>
                    <a:pt x="29" y="46"/>
                    <a:pt x="36" y="53"/>
                    <a:pt x="36" y="53"/>
                  </a:cubicBezTo>
                  <a:cubicBezTo>
                    <a:pt x="36" y="53"/>
                    <a:pt x="35" y="59"/>
                    <a:pt x="33" y="59"/>
                  </a:cubicBezTo>
                  <a:cubicBezTo>
                    <a:pt x="26" y="60"/>
                    <a:pt x="0" y="72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72"/>
                    <a:pt x="62" y="60"/>
                    <a:pt x="5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0" name="Freeform 155"/>
            <p:cNvSpPr>
              <a:spLocks noEditPoints="1"/>
            </p:cNvSpPr>
            <p:nvPr/>
          </p:nvSpPr>
          <p:spPr bwMode="auto">
            <a:xfrm>
              <a:off x="8039097" y="4581732"/>
              <a:ext cx="262282" cy="262282"/>
            </a:xfrm>
            <a:custGeom>
              <a:avLst/>
              <a:gdLst>
                <a:gd name="T0" fmla="*/ 0 w 82"/>
                <a:gd name="T1" fmla="*/ 41 h 82"/>
                <a:gd name="T2" fmla="*/ 82 w 82"/>
                <a:gd name="T3" fmla="*/ 41 h 82"/>
                <a:gd name="T4" fmla="*/ 64 w 82"/>
                <a:gd name="T5" fmla="*/ 55 h 82"/>
                <a:gd name="T6" fmla="*/ 77 w 82"/>
                <a:gd name="T7" fmla="*/ 44 h 82"/>
                <a:gd name="T8" fmla="*/ 64 w 82"/>
                <a:gd name="T9" fmla="*/ 55 h 82"/>
                <a:gd name="T10" fmla="*/ 16 w 82"/>
                <a:gd name="T11" fmla="*/ 38 h 82"/>
                <a:gd name="T12" fmla="*/ 8 w 82"/>
                <a:gd name="T13" fmla="*/ 27 h 82"/>
                <a:gd name="T14" fmla="*/ 59 w 82"/>
                <a:gd name="T15" fmla="*/ 27 h 82"/>
                <a:gd name="T16" fmla="*/ 44 w 82"/>
                <a:gd name="T17" fmla="*/ 38 h 82"/>
                <a:gd name="T18" fmla="*/ 59 w 82"/>
                <a:gd name="T19" fmla="*/ 27 h 82"/>
                <a:gd name="T20" fmla="*/ 44 w 82"/>
                <a:gd name="T21" fmla="*/ 5 h 82"/>
                <a:gd name="T22" fmla="*/ 54 w 82"/>
                <a:gd name="T23" fmla="*/ 14 h 82"/>
                <a:gd name="T24" fmla="*/ 44 w 82"/>
                <a:gd name="T25" fmla="*/ 22 h 82"/>
                <a:gd name="T26" fmla="*/ 35 w 82"/>
                <a:gd name="T27" fmla="*/ 7 h 82"/>
                <a:gd name="T28" fmla="*/ 38 w 82"/>
                <a:gd name="T29" fmla="*/ 22 h 82"/>
                <a:gd name="T30" fmla="*/ 28 w 82"/>
                <a:gd name="T31" fmla="*/ 14 h 82"/>
                <a:gd name="T32" fmla="*/ 38 w 82"/>
                <a:gd name="T33" fmla="*/ 38 h 82"/>
                <a:gd name="T34" fmla="*/ 23 w 82"/>
                <a:gd name="T35" fmla="*/ 27 h 82"/>
                <a:gd name="T36" fmla="*/ 8 w 82"/>
                <a:gd name="T37" fmla="*/ 55 h 82"/>
                <a:gd name="T38" fmla="*/ 16 w 82"/>
                <a:gd name="T39" fmla="*/ 44 h 82"/>
                <a:gd name="T40" fmla="*/ 8 w 82"/>
                <a:gd name="T41" fmla="*/ 55 h 82"/>
                <a:gd name="T42" fmla="*/ 38 w 82"/>
                <a:gd name="T43" fmla="*/ 44 h 82"/>
                <a:gd name="T44" fmla="*/ 23 w 82"/>
                <a:gd name="T45" fmla="*/ 55 h 82"/>
                <a:gd name="T46" fmla="*/ 38 w 82"/>
                <a:gd name="T47" fmla="*/ 60 h 82"/>
                <a:gd name="T48" fmla="*/ 35 w 82"/>
                <a:gd name="T49" fmla="*/ 74 h 82"/>
                <a:gd name="T50" fmla="*/ 25 w 82"/>
                <a:gd name="T51" fmla="*/ 60 h 82"/>
                <a:gd name="T52" fmla="*/ 54 w 82"/>
                <a:gd name="T53" fmla="*/ 67 h 82"/>
                <a:gd name="T54" fmla="*/ 44 w 82"/>
                <a:gd name="T55" fmla="*/ 76 h 82"/>
                <a:gd name="T56" fmla="*/ 57 w 82"/>
                <a:gd name="T57" fmla="*/ 60 h 82"/>
                <a:gd name="T58" fmla="*/ 44 w 82"/>
                <a:gd name="T59" fmla="*/ 55 h 82"/>
                <a:gd name="T60" fmla="*/ 60 w 82"/>
                <a:gd name="T61" fmla="*/ 44 h 82"/>
                <a:gd name="T62" fmla="*/ 44 w 82"/>
                <a:gd name="T63" fmla="*/ 55 h 82"/>
                <a:gd name="T64" fmla="*/ 64 w 82"/>
                <a:gd name="T65" fmla="*/ 27 h 82"/>
                <a:gd name="T66" fmla="*/ 77 w 82"/>
                <a:gd name="T67" fmla="*/ 38 h 82"/>
                <a:gd name="T68" fmla="*/ 71 w 82"/>
                <a:gd name="T69" fmla="*/ 22 h 82"/>
                <a:gd name="T70" fmla="*/ 57 w 82"/>
                <a:gd name="T71" fmla="*/ 9 h 82"/>
                <a:gd name="T72" fmla="*/ 71 w 82"/>
                <a:gd name="T73" fmla="*/ 22 h 82"/>
                <a:gd name="T74" fmla="*/ 26 w 82"/>
                <a:gd name="T75" fmla="*/ 9 h 82"/>
                <a:gd name="T76" fmla="*/ 11 w 82"/>
                <a:gd name="T77" fmla="*/ 22 h 82"/>
                <a:gd name="T78" fmla="*/ 11 w 82"/>
                <a:gd name="T79" fmla="*/ 60 h 82"/>
                <a:gd name="T80" fmla="*/ 26 w 82"/>
                <a:gd name="T81" fmla="*/ 73 h 82"/>
                <a:gd name="T82" fmla="*/ 11 w 82"/>
                <a:gd name="T83" fmla="*/ 60 h 82"/>
                <a:gd name="T84" fmla="*/ 57 w 82"/>
                <a:gd name="T85" fmla="*/ 73 h 82"/>
                <a:gd name="T86" fmla="*/ 71 w 82"/>
                <a:gd name="T8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1" name="Freeform 156"/>
            <p:cNvSpPr>
              <a:spLocks noEditPoints="1"/>
            </p:cNvSpPr>
            <p:nvPr/>
          </p:nvSpPr>
          <p:spPr bwMode="auto">
            <a:xfrm>
              <a:off x="8820072" y="2931705"/>
              <a:ext cx="219221" cy="232921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7 h 73"/>
                <a:gd name="T34" fmla="*/ 19 w 69"/>
                <a:gd name="T35" fmla="*/ 37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2" name="Freeform 157"/>
            <p:cNvSpPr>
              <a:spLocks noEditPoints="1"/>
            </p:cNvSpPr>
            <p:nvPr/>
          </p:nvSpPr>
          <p:spPr bwMode="auto">
            <a:xfrm>
              <a:off x="8998188" y="1536129"/>
              <a:ext cx="242709" cy="281855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3"/>
                    <a:pt x="30" y="12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3" name="Freeform 158"/>
            <p:cNvSpPr>
              <a:spLocks noEditPoints="1"/>
            </p:cNvSpPr>
            <p:nvPr/>
          </p:nvSpPr>
          <p:spPr bwMode="auto">
            <a:xfrm>
              <a:off x="8685015" y="3366232"/>
              <a:ext cx="246623" cy="246623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9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2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2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4" name="Freeform 159"/>
            <p:cNvSpPr>
              <a:spLocks noEditPoints="1"/>
            </p:cNvSpPr>
            <p:nvPr/>
          </p:nvSpPr>
          <p:spPr bwMode="auto">
            <a:xfrm>
              <a:off x="8260276" y="4031724"/>
              <a:ext cx="229008" cy="197690"/>
            </a:xfrm>
            <a:custGeom>
              <a:avLst/>
              <a:gdLst>
                <a:gd name="T0" fmla="*/ 18 w 72"/>
                <a:gd name="T1" fmla="*/ 0 h 62"/>
                <a:gd name="T2" fmla="*/ 54 w 72"/>
                <a:gd name="T3" fmla="*/ 0 h 62"/>
                <a:gd name="T4" fmla="*/ 54 w 72"/>
                <a:gd name="T5" fmla="*/ 9 h 62"/>
                <a:gd name="T6" fmla="*/ 18 w 72"/>
                <a:gd name="T7" fmla="*/ 9 h 62"/>
                <a:gd name="T8" fmla="*/ 18 w 72"/>
                <a:gd name="T9" fmla="*/ 0 h 62"/>
                <a:gd name="T10" fmla="*/ 67 w 72"/>
                <a:gd name="T11" fmla="*/ 13 h 62"/>
                <a:gd name="T12" fmla="*/ 4 w 72"/>
                <a:gd name="T13" fmla="*/ 13 h 62"/>
                <a:gd name="T14" fmla="*/ 0 w 72"/>
                <a:gd name="T15" fmla="*/ 18 h 62"/>
                <a:gd name="T16" fmla="*/ 0 w 72"/>
                <a:gd name="T17" fmla="*/ 40 h 62"/>
                <a:gd name="T18" fmla="*/ 4 w 72"/>
                <a:gd name="T19" fmla="*/ 44 h 62"/>
                <a:gd name="T20" fmla="*/ 18 w 72"/>
                <a:gd name="T21" fmla="*/ 44 h 62"/>
                <a:gd name="T22" fmla="*/ 18 w 72"/>
                <a:gd name="T23" fmla="*/ 62 h 62"/>
                <a:gd name="T24" fmla="*/ 54 w 72"/>
                <a:gd name="T25" fmla="*/ 62 h 62"/>
                <a:gd name="T26" fmla="*/ 54 w 72"/>
                <a:gd name="T27" fmla="*/ 44 h 62"/>
                <a:gd name="T28" fmla="*/ 67 w 72"/>
                <a:gd name="T29" fmla="*/ 44 h 62"/>
                <a:gd name="T30" fmla="*/ 72 w 72"/>
                <a:gd name="T31" fmla="*/ 40 h 62"/>
                <a:gd name="T32" fmla="*/ 72 w 72"/>
                <a:gd name="T33" fmla="*/ 18 h 62"/>
                <a:gd name="T34" fmla="*/ 67 w 72"/>
                <a:gd name="T35" fmla="*/ 13 h 62"/>
                <a:gd name="T36" fmla="*/ 49 w 72"/>
                <a:gd name="T37" fmla="*/ 58 h 62"/>
                <a:gd name="T38" fmla="*/ 22 w 72"/>
                <a:gd name="T39" fmla="*/ 58 h 62"/>
                <a:gd name="T40" fmla="*/ 22 w 72"/>
                <a:gd name="T41" fmla="*/ 35 h 62"/>
                <a:gd name="T42" fmla="*/ 49 w 72"/>
                <a:gd name="T43" fmla="*/ 35 h 62"/>
                <a:gd name="T44" fmla="*/ 49 w 72"/>
                <a:gd name="T45" fmla="*/ 58 h 62"/>
                <a:gd name="T46" fmla="*/ 68 w 72"/>
                <a:gd name="T47" fmla="*/ 20 h 62"/>
                <a:gd name="T48" fmla="*/ 65 w 72"/>
                <a:gd name="T49" fmla="*/ 23 h 62"/>
                <a:gd name="T50" fmla="*/ 62 w 72"/>
                <a:gd name="T51" fmla="*/ 20 h 62"/>
                <a:gd name="T52" fmla="*/ 65 w 72"/>
                <a:gd name="T53" fmla="*/ 17 h 62"/>
                <a:gd name="T54" fmla="*/ 68 w 72"/>
                <a:gd name="T55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2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5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70" y="44"/>
                    <a:pt x="72" y="42"/>
                    <a:pt x="72" y="4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5"/>
                    <a:pt x="70" y="13"/>
                    <a:pt x="67" y="13"/>
                  </a:cubicBezTo>
                  <a:close/>
                  <a:moveTo>
                    <a:pt x="49" y="58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49" y="35"/>
                    <a:pt x="49" y="35"/>
                    <a:pt x="49" y="35"/>
                  </a:cubicBezTo>
                  <a:lnTo>
                    <a:pt x="49" y="58"/>
                  </a:lnTo>
                  <a:close/>
                  <a:moveTo>
                    <a:pt x="68" y="20"/>
                  </a:moveTo>
                  <a:cubicBezTo>
                    <a:pt x="68" y="22"/>
                    <a:pt x="67" y="23"/>
                    <a:pt x="65" y="23"/>
                  </a:cubicBezTo>
                  <a:cubicBezTo>
                    <a:pt x="63" y="23"/>
                    <a:pt x="62" y="22"/>
                    <a:pt x="62" y="20"/>
                  </a:cubicBezTo>
                  <a:cubicBezTo>
                    <a:pt x="62" y="18"/>
                    <a:pt x="63" y="17"/>
                    <a:pt x="65" y="17"/>
                  </a:cubicBezTo>
                  <a:cubicBezTo>
                    <a:pt x="67" y="17"/>
                    <a:pt x="68" y="18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5" name="Freeform 160"/>
            <p:cNvSpPr>
              <a:spLocks noEditPoints="1"/>
            </p:cNvSpPr>
            <p:nvPr/>
          </p:nvSpPr>
          <p:spPr bwMode="auto">
            <a:xfrm>
              <a:off x="8610637" y="3841862"/>
              <a:ext cx="230965" cy="230965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6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6" name="Freeform 161"/>
            <p:cNvSpPr>
              <a:spLocks noEditPoints="1"/>
            </p:cNvSpPr>
            <p:nvPr/>
          </p:nvSpPr>
          <p:spPr bwMode="auto">
            <a:xfrm>
              <a:off x="9078439" y="1082029"/>
              <a:ext cx="221179" cy="221178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5 h 69"/>
                <a:gd name="T14" fmla="*/ 35 w 69"/>
                <a:gd name="T15" fmla="*/ 7 h 69"/>
                <a:gd name="T16" fmla="*/ 62 w 69"/>
                <a:gd name="T17" fmla="*/ 35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5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5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5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7" name="Freeform 162"/>
            <p:cNvSpPr/>
            <p:nvPr/>
          </p:nvSpPr>
          <p:spPr bwMode="auto">
            <a:xfrm>
              <a:off x="8342483" y="3088291"/>
              <a:ext cx="242709" cy="252495"/>
            </a:xfrm>
            <a:custGeom>
              <a:avLst/>
              <a:gdLst>
                <a:gd name="T0" fmla="*/ 59 w 124"/>
                <a:gd name="T1" fmla="*/ 129 h 129"/>
                <a:gd name="T2" fmla="*/ 59 w 124"/>
                <a:gd name="T3" fmla="*/ 70 h 129"/>
                <a:gd name="T4" fmla="*/ 0 w 124"/>
                <a:gd name="T5" fmla="*/ 129 h 129"/>
                <a:gd name="T6" fmla="*/ 0 w 124"/>
                <a:gd name="T7" fmla="*/ 0 h 129"/>
                <a:gd name="T8" fmla="*/ 59 w 124"/>
                <a:gd name="T9" fmla="*/ 58 h 129"/>
                <a:gd name="T10" fmla="*/ 59 w 124"/>
                <a:gd name="T11" fmla="*/ 0 h 129"/>
                <a:gd name="T12" fmla="*/ 124 w 124"/>
                <a:gd name="T13" fmla="*/ 65 h 129"/>
                <a:gd name="T14" fmla="*/ 59 w 124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59" y="129"/>
                  </a:moveTo>
                  <a:lnTo>
                    <a:pt x="59" y="70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124" y="65"/>
                  </a:lnTo>
                  <a:lnTo>
                    <a:pt x="5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8" name="Freeform 163"/>
            <p:cNvSpPr>
              <a:spLocks noEditPoints="1"/>
            </p:cNvSpPr>
            <p:nvPr/>
          </p:nvSpPr>
          <p:spPr bwMode="auto">
            <a:xfrm>
              <a:off x="8575405" y="2205535"/>
              <a:ext cx="256411" cy="254453"/>
            </a:xfrm>
            <a:custGeom>
              <a:avLst/>
              <a:gdLst>
                <a:gd name="T0" fmla="*/ 0 w 131"/>
                <a:gd name="T1" fmla="*/ 130 h 130"/>
                <a:gd name="T2" fmla="*/ 66 w 131"/>
                <a:gd name="T3" fmla="*/ 130 h 130"/>
                <a:gd name="T4" fmla="*/ 66 w 131"/>
                <a:gd name="T5" fmla="*/ 0 h 130"/>
                <a:gd name="T6" fmla="*/ 0 w 131"/>
                <a:gd name="T7" fmla="*/ 0 h 130"/>
                <a:gd name="T8" fmla="*/ 0 w 131"/>
                <a:gd name="T9" fmla="*/ 130 h 130"/>
                <a:gd name="T10" fmla="*/ 41 w 131"/>
                <a:gd name="T11" fmla="*/ 16 h 130"/>
                <a:gd name="T12" fmla="*/ 58 w 131"/>
                <a:gd name="T13" fmla="*/ 16 h 130"/>
                <a:gd name="T14" fmla="*/ 58 w 131"/>
                <a:gd name="T15" fmla="*/ 32 h 130"/>
                <a:gd name="T16" fmla="*/ 41 w 131"/>
                <a:gd name="T17" fmla="*/ 32 h 130"/>
                <a:gd name="T18" fmla="*/ 41 w 131"/>
                <a:gd name="T19" fmla="*/ 16 h 130"/>
                <a:gd name="T20" fmla="*/ 41 w 131"/>
                <a:gd name="T21" fmla="*/ 49 h 130"/>
                <a:gd name="T22" fmla="*/ 58 w 131"/>
                <a:gd name="T23" fmla="*/ 49 h 130"/>
                <a:gd name="T24" fmla="*/ 58 w 131"/>
                <a:gd name="T25" fmla="*/ 65 h 130"/>
                <a:gd name="T26" fmla="*/ 41 w 131"/>
                <a:gd name="T27" fmla="*/ 65 h 130"/>
                <a:gd name="T28" fmla="*/ 41 w 131"/>
                <a:gd name="T29" fmla="*/ 49 h 130"/>
                <a:gd name="T30" fmla="*/ 41 w 131"/>
                <a:gd name="T31" fmla="*/ 81 h 130"/>
                <a:gd name="T32" fmla="*/ 58 w 131"/>
                <a:gd name="T33" fmla="*/ 81 h 130"/>
                <a:gd name="T34" fmla="*/ 58 w 131"/>
                <a:gd name="T35" fmla="*/ 98 h 130"/>
                <a:gd name="T36" fmla="*/ 41 w 131"/>
                <a:gd name="T37" fmla="*/ 98 h 130"/>
                <a:gd name="T38" fmla="*/ 41 w 131"/>
                <a:gd name="T39" fmla="*/ 81 h 130"/>
                <a:gd name="T40" fmla="*/ 9 w 131"/>
                <a:gd name="T41" fmla="*/ 16 h 130"/>
                <a:gd name="T42" fmla="*/ 25 w 131"/>
                <a:gd name="T43" fmla="*/ 16 h 130"/>
                <a:gd name="T44" fmla="*/ 25 w 131"/>
                <a:gd name="T45" fmla="*/ 32 h 130"/>
                <a:gd name="T46" fmla="*/ 9 w 131"/>
                <a:gd name="T47" fmla="*/ 32 h 130"/>
                <a:gd name="T48" fmla="*/ 9 w 131"/>
                <a:gd name="T49" fmla="*/ 16 h 130"/>
                <a:gd name="T50" fmla="*/ 9 w 131"/>
                <a:gd name="T51" fmla="*/ 49 h 130"/>
                <a:gd name="T52" fmla="*/ 25 w 131"/>
                <a:gd name="T53" fmla="*/ 49 h 130"/>
                <a:gd name="T54" fmla="*/ 25 w 131"/>
                <a:gd name="T55" fmla="*/ 65 h 130"/>
                <a:gd name="T56" fmla="*/ 9 w 131"/>
                <a:gd name="T57" fmla="*/ 65 h 130"/>
                <a:gd name="T58" fmla="*/ 9 w 131"/>
                <a:gd name="T59" fmla="*/ 49 h 130"/>
                <a:gd name="T60" fmla="*/ 9 w 131"/>
                <a:gd name="T61" fmla="*/ 81 h 130"/>
                <a:gd name="T62" fmla="*/ 25 w 131"/>
                <a:gd name="T63" fmla="*/ 81 h 130"/>
                <a:gd name="T64" fmla="*/ 25 w 131"/>
                <a:gd name="T65" fmla="*/ 98 h 130"/>
                <a:gd name="T66" fmla="*/ 9 w 131"/>
                <a:gd name="T67" fmla="*/ 98 h 130"/>
                <a:gd name="T68" fmla="*/ 9 w 131"/>
                <a:gd name="T69" fmla="*/ 81 h 130"/>
                <a:gd name="T70" fmla="*/ 74 w 131"/>
                <a:gd name="T71" fmla="*/ 41 h 130"/>
                <a:gd name="T72" fmla="*/ 131 w 131"/>
                <a:gd name="T73" fmla="*/ 41 h 130"/>
                <a:gd name="T74" fmla="*/ 131 w 131"/>
                <a:gd name="T75" fmla="*/ 49 h 130"/>
                <a:gd name="T76" fmla="*/ 74 w 131"/>
                <a:gd name="T77" fmla="*/ 49 h 130"/>
                <a:gd name="T78" fmla="*/ 74 w 131"/>
                <a:gd name="T79" fmla="*/ 41 h 130"/>
                <a:gd name="T80" fmla="*/ 74 w 131"/>
                <a:gd name="T81" fmla="*/ 130 h 130"/>
                <a:gd name="T82" fmla="*/ 90 w 131"/>
                <a:gd name="T83" fmla="*/ 130 h 130"/>
                <a:gd name="T84" fmla="*/ 90 w 131"/>
                <a:gd name="T85" fmla="*/ 98 h 130"/>
                <a:gd name="T86" fmla="*/ 115 w 131"/>
                <a:gd name="T87" fmla="*/ 98 h 130"/>
                <a:gd name="T88" fmla="*/ 115 w 131"/>
                <a:gd name="T89" fmla="*/ 130 h 130"/>
                <a:gd name="T90" fmla="*/ 131 w 131"/>
                <a:gd name="T91" fmla="*/ 130 h 130"/>
                <a:gd name="T92" fmla="*/ 131 w 131"/>
                <a:gd name="T93" fmla="*/ 57 h 130"/>
                <a:gd name="T94" fmla="*/ 74 w 131"/>
                <a:gd name="T95" fmla="*/ 57 h 130"/>
                <a:gd name="T96" fmla="*/ 74 w 131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0">
                  <a:moveTo>
                    <a:pt x="0" y="130"/>
                  </a:moveTo>
                  <a:lnTo>
                    <a:pt x="66" y="1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30"/>
                  </a:lnTo>
                  <a:close/>
                  <a:moveTo>
                    <a:pt x="41" y="16"/>
                  </a:moveTo>
                  <a:lnTo>
                    <a:pt x="58" y="16"/>
                  </a:lnTo>
                  <a:lnTo>
                    <a:pt x="58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1" y="49"/>
                  </a:moveTo>
                  <a:lnTo>
                    <a:pt x="58" y="49"/>
                  </a:lnTo>
                  <a:lnTo>
                    <a:pt x="58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41" y="81"/>
                  </a:moveTo>
                  <a:lnTo>
                    <a:pt x="58" y="81"/>
                  </a:lnTo>
                  <a:lnTo>
                    <a:pt x="58" y="98"/>
                  </a:lnTo>
                  <a:lnTo>
                    <a:pt x="41" y="98"/>
                  </a:lnTo>
                  <a:lnTo>
                    <a:pt x="41" y="81"/>
                  </a:lnTo>
                  <a:close/>
                  <a:moveTo>
                    <a:pt x="9" y="16"/>
                  </a:moveTo>
                  <a:lnTo>
                    <a:pt x="25" y="16"/>
                  </a:lnTo>
                  <a:lnTo>
                    <a:pt x="25" y="32"/>
                  </a:lnTo>
                  <a:lnTo>
                    <a:pt x="9" y="32"/>
                  </a:lnTo>
                  <a:lnTo>
                    <a:pt x="9" y="16"/>
                  </a:lnTo>
                  <a:close/>
                  <a:moveTo>
                    <a:pt x="9" y="49"/>
                  </a:moveTo>
                  <a:lnTo>
                    <a:pt x="25" y="49"/>
                  </a:lnTo>
                  <a:lnTo>
                    <a:pt x="25" y="65"/>
                  </a:lnTo>
                  <a:lnTo>
                    <a:pt x="9" y="65"/>
                  </a:lnTo>
                  <a:lnTo>
                    <a:pt x="9" y="49"/>
                  </a:lnTo>
                  <a:close/>
                  <a:moveTo>
                    <a:pt x="9" y="81"/>
                  </a:moveTo>
                  <a:lnTo>
                    <a:pt x="25" y="81"/>
                  </a:lnTo>
                  <a:lnTo>
                    <a:pt x="25" y="98"/>
                  </a:lnTo>
                  <a:lnTo>
                    <a:pt x="9" y="98"/>
                  </a:lnTo>
                  <a:lnTo>
                    <a:pt x="9" y="81"/>
                  </a:lnTo>
                  <a:close/>
                  <a:moveTo>
                    <a:pt x="74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4" y="49"/>
                  </a:lnTo>
                  <a:lnTo>
                    <a:pt x="74" y="41"/>
                  </a:lnTo>
                  <a:close/>
                  <a:moveTo>
                    <a:pt x="74" y="130"/>
                  </a:moveTo>
                  <a:lnTo>
                    <a:pt x="90" y="130"/>
                  </a:lnTo>
                  <a:lnTo>
                    <a:pt x="90" y="98"/>
                  </a:lnTo>
                  <a:lnTo>
                    <a:pt x="115" y="98"/>
                  </a:lnTo>
                  <a:lnTo>
                    <a:pt x="115" y="130"/>
                  </a:lnTo>
                  <a:lnTo>
                    <a:pt x="131" y="130"/>
                  </a:lnTo>
                  <a:lnTo>
                    <a:pt x="131" y="57"/>
                  </a:lnTo>
                  <a:lnTo>
                    <a:pt x="74" y="57"/>
                  </a:lnTo>
                  <a:lnTo>
                    <a:pt x="74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9" name="Freeform 164"/>
            <p:cNvSpPr>
              <a:spLocks noEditPoints="1"/>
            </p:cNvSpPr>
            <p:nvPr/>
          </p:nvSpPr>
          <p:spPr bwMode="auto">
            <a:xfrm>
              <a:off x="8688930" y="2636148"/>
              <a:ext cx="146800" cy="154628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0" name="Freeform 165"/>
            <p:cNvSpPr>
              <a:spLocks noEditPoints="1"/>
            </p:cNvSpPr>
            <p:nvPr/>
          </p:nvSpPr>
          <p:spPr bwMode="auto">
            <a:xfrm>
              <a:off x="8191769" y="2620489"/>
              <a:ext cx="236837" cy="266197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2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1"/>
                    <a:pt x="37" y="18"/>
                    <a:pt x="36" y="24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7"/>
                  </a:cubicBezTo>
                  <a:cubicBezTo>
                    <a:pt x="15" y="15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1" name="Freeform 166"/>
            <p:cNvSpPr>
              <a:spLocks noEditPoints="1"/>
            </p:cNvSpPr>
            <p:nvPr/>
          </p:nvSpPr>
          <p:spPr bwMode="auto">
            <a:xfrm>
              <a:off x="8371843" y="3567836"/>
              <a:ext cx="107654" cy="207477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50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9 h 65"/>
                <a:gd name="T26" fmla="*/ 22 w 34"/>
                <a:gd name="T27" fmla="*/ 59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4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2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3 h 65"/>
                <a:gd name="T58" fmla="*/ 21 w 34"/>
                <a:gd name="T59" fmla="*/ 20 h 65"/>
                <a:gd name="T60" fmla="*/ 28 w 34"/>
                <a:gd name="T61" fmla="*/ 22 h 65"/>
                <a:gd name="T62" fmla="*/ 26 w 34"/>
                <a:gd name="T63" fmla="*/ 12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5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2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2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7"/>
                    <a:pt x="19" y="9"/>
                    <a:pt x="20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2" name="Freeform 167"/>
            <p:cNvSpPr/>
            <p:nvPr/>
          </p:nvSpPr>
          <p:spPr bwMode="auto">
            <a:xfrm>
              <a:off x="8448179" y="1575276"/>
              <a:ext cx="293599" cy="293599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8 h 92"/>
                <a:gd name="T24" fmla="*/ 21 w 92"/>
                <a:gd name="T25" fmla="*/ 92 h 92"/>
                <a:gd name="T26" fmla="*/ 0 w 92"/>
                <a:gd name="T27" fmla="*/ 78 h 92"/>
                <a:gd name="T28" fmla="*/ 21 w 92"/>
                <a:gd name="T29" fmla="*/ 63 h 92"/>
                <a:gd name="T30" fmla="*/ 29 w 92"/>
                <a:gd name="T31" fmla="*/ 65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6"/>
                    <a:pt x="32" y="92"/>
                    <a:pt x="21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5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3" name="Freeform 168"/>
            <p:cNvSpPr>
              <a:spLocks noEditPoints="1"/>
            </p:cNvSpPr>
            <p:nvPr/>
          </p:nvSpPr>
          <p:spPr bwMode="auto">
            <a:xfrm>
              <a:off x="7763114" y="4108059"/>
              <a:ext cx="227050" cy="201604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3 h 63"/>
                <a:gd name="T6" fmla="*/ 30 w 71"/>
                <a:gd name="T7" fmla="*/ 47 h 63"/>
                <a:gd name="T8" fmla="*/ 25 w 71"/>
                <a:gd name="T9" fmla="*/ 47 h 63"/>
                <a:gd name="T10" fmla="*/ 4 w 71"/>
                <a:gd name="T11" fmla="*/ 55 h 63"/>
                <a:gd name="T12" fmla="*/ 4 w 71"/>
                <a:gd name="T13" fmla="*/ 53 h 63"/>
                <a:gd name="T14" fmla="*/ 11 w 71"/>
                <a:gd name="T15" fmla="*/ 44 h 63"/>
                <a:gd name="T16" fmla="*/ 11 w 71"/>
                <a:gd name="T17" fmla="*/ 42 h 63"/>
                <a:gd name="T18" fmla="*/ 0 w 71"/>
                <a:gd name="T19" fmla="*/ 23 h 63"/>
                <a:gd name="T20" fmla="*/ 30 w 71"/>
                <a:gd name="T21" fmla="*/ 0 h 63"/>
                <a:gd name="T22" fmla="*/ 62 w 71"/>
                <a:gd name="T23" fmla="*/ 53 h 63"/>
                <a:gd name="T24" fmla="*/ 67 w 71"/>
                <a:gd name="T25" fmla="*/ 61 h 63"/>
                <a:gd name="T26" fmla="*/ 67 w 71"/>
                <a:gd name="T27" fmla="*/ 63 h 63"/>
                <a:gd name="T28" fmla="*/ 50 w 71"/>
                <a:gd name="T29" fmla="*/ 56 h 63"/>
                <a:gd name="T30" fmla="*/ 46 w 71"/>
                <a:gd name="T31" fmla="*/ 56 h 63"/>
                <a:gd name="T32" fmla="*/ 30 w 71"/>
                <a:gd name="T33" fmla="*/ 52 h 63"/>
                <a:gd name="T34" fmla="*/ 54 w 71"/>
                <a:gd name="T35" fmla="*/ 44 h 63"/>
                <a:gd name="T36" fmla="*/ 61 w 71"/>
                <a:gd name="T37" fmla="*/ 35 h 63"/>
                <a:gd name="T38" fmla="*/ 64 w 71"/>
                <a:gd name="T39" fmla="*/ 23 h 63"/>
                <a:gd name="T40" fmla="*/ 64 w 71"/>
                <a:gd name="T41" fmla="*/ 22 h 63"/>
                <a:gd name="T42" fmla="*/ 71 w 71"/>
                <a:gd name="T43" fmla="*/ 36 h 63"/>
                <a:gd name="T44" fmla="*/ 62 w 71"/>
                <a:gd name="T45" fmla="*/ 52 h 63"/>
                <a:gd name="T46" fmla="*/ 62 w 71"/>
                <a:gd name="T4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0"/>
                    <a:pt x="59" y="23"/>
                  </a:cubicBezTo>
                  <a:cubicBezTo>
                    <a:pt x="59" y="37"/>
                    <a:pt x="46" y="47"/>
                    <a:pt x="30" y="47"/>
                  </a:cubicBezTo>
                  <a:cubicBezTo>
                    <a:pt x="28" y="47"/>
                    <a:pt x="27" y="47"/>
                    <a:pt x="25" y="47"/>
                  </a:cubicBezTo>
                  <a:cubicBezTo>
                    <a:pt x="19" y="53"/>
                    <a:pt x="11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8" y="51"/>
                    <a:pt x="11" y="48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4" y="38"/>
                    <a:pt x="0" y="31"/>
                    <a:pt x="0" y="23"/>
                  </a:cubicBezTo>
                  <a:cubicBezTo>
                    <a:pt x="0" y="10"/>
                    <a:pt x="13" y="0"/>
                    <a:pt x="30" y="0"/>
                  </a:cubicBezTo>
                  <a:close/>
                  <a:moveTo>
                    <a:pt x="62" y="53"/>
                  </a:moveTo>
                  <a:cubicBezTo>
                    <a:pt x="62" y="57"/>
                    <a:pt x="64" y="60"/>
                    <a:pt x="67" y="61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2"/>
                    <a:pt x="55" y="61"/>
                    <a:pt x="50" y="56"/>
                  </a:cubicBezTo>
                  <a:cubicBezTo>
                    <a:pt x="48" y="56"/>
                    <a:pt x="47" y="56"/>
                    <a:pt x="46" y="56"/>
                  </a:cubicBezTo>
                  <a:cubicBezTo>
                    <a:pt x="40" y="56"/>
                    <a:pt x="34" y="55"/>
                    <a:pt x="30" y="52"/>
                  </a:cubicBezTo>
                  <a:cubicBezTo>
                    <a:pt x="39" y="52"/>
                    <a:pt x="47" y="49"/>
                    <a:pt x="54" y="44"/>
                  </a:cubicBezTo>
                  <a:cubicBezTo>
                    <a:pt x="57" y="41"/>
                    <a:pt x="59" y="38"/>
                    <a:pt x="61" y="35"/>
                  </a:cubicBezTo>
                  <a:cubicBezTo>
                    <a:pt x="63" y="31"/>
                    <a:pt x="64" y="27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8" y="25"/>
                    <a:pt x="71" y="30"/>
                    <a:pt x="71" y="36"/>
                  </a:cubicBezTo>
                  <a:cubicBezTo>
                    <a:pt x="71" y="42"/>
                    <a:pt x="67" y="48"/>
                    <a:pt x="62" y="52"/>
                  </a:cubicBezTo>
                  <a:cubicBezTo>
                    <a:pt x="62" y="52"/>
                    <a:pt x="62" y="53"/>
                    <a:pt x="6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4" name="Freeform 169"/>
            <p:cNvSpPr/>
            <p:nvPr/>
          </p:nvSpPr>
          <p:spPr bwMode="auto">
            <a:xfrm>
              <a:off x="7947103" y="3679405"/>
              <a:ext cx="207477" cy="207477"/>
            </a:xfrm>
            <a:custGeom>
              <a:avLst/>
              <a:gdLst>
                <a:gd name="T0" fmla="*/ 65 w 65"/>
                <a:gd name="T1" fmla="*/ 24 h 65"/>
                <a:gd name="T2" fmla="*/ 41 w 65"/>
                <a:gd name="T3" fmla="*/ 24 h 65"/>
                <a:gd name="T4" fmla="*/ 50 w 65"/>
                <a:gd name="T5" fmla="*/ 15 h 65"/>
                <a:gd name="T6" fmla="*/ 33 w 65"/>
                <a:gd name="T7" fmla="*/ 8 h 65"/>
                <a:gd name="T8" fmla="*/ 16 w 65"/>
                <a:gd name="T9" fmla="*/ 15 h 65"/>
                <a:gd name="T10" fmla="*/ 9 w 65"/>
                <a:gd name="T11" fmla="*/ 32 h 65"/>
                <a:gd name="T12" fmla="*/ 16 w 65"/>
                <a:gd name="T13" fmla="*/ 49 h 65"/>
                <a:gd name="T14" fmla="*/ 33 w 65"/>
                <a:gd name="T15" fmla="*/ 56 h 65"/>
                <a:gd name="T16" fmla="*/ 50 w 65"/>
                <a:gd name="T17" fmla="*/ 49 h 65"/>
                <a:gd name="T18" fmla="*/ 51 w 65"/>
                <a:gd name="T19" fmla="*/ 48 h 65"/>
                <a:gd name="T20" fmla="*/ 57 w 65"/>
                <a:gd name="T21" fmla="*/ 54 h 65"/>
                <a:gd name="T22" fmla="*/ 33 w 65"/>
                <a:gd name="T23" fmla="*/ 65 h 65"/>
                <a:gd name="T24" fmla="*/ 0 w 65"/>
                <a:gd name="T25" fmla="*/ 32 h 65"/>
                <a:gd name="T26" fmla="*/ 33 w 65"/>
                <a:gd name="T27" fmla="*/ 0 h 65"/>
                <a:gd name="T28" fmla="*/ 56 w 65"/>
                <a:gd name="T29" fmla="*/ 9 h 65"/>
                <a:gd name="T30" fmla="*/ 65 w 65"/>
                <a:gd name="T31" fmla="*/ 0 h 65"/>
                <a:gd name="T32" fmla="*/ 65 w 65"/>
                <a:gd name="T3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9"/>
                    <a:pt x="51" y="48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1" y="60"/>
                    <a:pt x="43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4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5" name="Freeform 170"/>
            <p:cNvSpPr>
              <a:spLocks noEditPoints="1"/>
            </p:cNvSpPr>
            <p:nvPr/>
          </p:nvSpPr>
          <p:spPr bwMode="auto">
            <a:xfrm>
              <a:off x="8084116" y="2039163"/>
              <a:ext cx="303387" cy="264239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5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4 h 83"/>
                <a:gd name="T94" fmla="*/ 80 w 95"/>
                <a:gd name="T95" fmla="*/ 23 h 83"/>
                <a:gd name="T96" fmla="*/ 81 w 95"/>
                <a:gd name="T97" fmla="*/ 24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5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3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5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5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4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5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6" name="Freeform 171"/>
            <p:cNvSpPr>
              <a:spLocks noEditPoints="1"/>
            </p:cNvSpPr>
            <p:nvPr/>
          </p:nvSpPr>
          <p:spPr bwMode="auto">
            <a:xfrm>
              <a:off x="8704589" y="1177939"/>
              <a:ext cx="172245" cy="17028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7" y="20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7" name="Freeform 173"/>
            <p:cNvSpPr/>
            <p:nvPr/>
          </p:nvSpPr>
          <p:spPr bwMode="auto">
            <a:xfrm>
              <a:off x="7751370" y="2444330"/>
              <a:ext cx="236837" cy="236836"/>
            </a:xfrm>
            <a:custGeom>
              <a:avLst/>
              <a:gdLst>
                <a:gd name="T0" fmla="*/ 60 w 121"/>
                <a:gd name="T1" fmla="*/ 121 h 121"/>
                <a:gd name="T2" fmla="*/ 121 w 121"/>
                <a:gd name="T3" fmla="*/ 61 h 121"/>
                <a:gd name="T4" fmla="*/ 83 w 121"/>
                <a:gd name="T5" fmla="*/ 61 h 121"/>
                <a:gd name="T6" fmla="*/ 83 w 121"/>
                <a:gd name="T7" fmla="*/ 0 h 121"/>
                <a:gd name="T8" fmla="*/ 37 w 121"/>
                <a:gd name="T9" fmla="*/ 0 h 121"/>
                <a:gd name="T10" fmla="*/ 37 w 121"/>
                <a:gd name="T11" fmla="*/ 61 h 121"/>
                <a:gd name="T12" fmla="*/ 0 w 121"/>
                <a:gd name="T13" fmla="*/ 61 h 121"/>
                <a:gd name="T14" fmla="*/ 60 w 121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1">
                  <a:moveTo>
                    <a:pt x="60" y="121"/>
                  </a:moveTo>
                  <a:lnTo>
                    <a:pt x="121" y="61"/>
                  </a:lnTo>
                  <a:lnTo>
                    <a:pt x="83" y="61"/>
                  </a:lnTo>
                  <a:lnTo>
                    <a:pt x="83" y="0"/>
                  </a:lnTo>
                  <a:lnTo>
                    <a:pt x="37" y="0"/>
                  </a:lnTo>
                  <a:lnTo>
                    <a:pt x="37" y="61"/>
                  </a:lnTo>
                  <a:lnTo>
                    <a:pt x="0" y="61"/>
                  </a:lnTo>
                  <a:lnTo>
                    <a:pt x="6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8" name="Freeform 174"/>
            <p:cNvSpPr>
              <a:spLocks noEditPoints="1"/>
            </p:cNvSpPr>
            <p:nvPr/>
          </p:nvSpPr>
          <p:spPr bwMode="auto">
            <a:xfrm>
              <a:off x="7489088" y="3493458"/>
              <a:ext cx="201605" cy="199648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6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6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2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1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6 h 62"/>
                <a:gd name="T54" fmla="*/ 35 w 63"/>
                <a:gd name="T55" fmla="*/ 21 h 62"/>
                <a:gd name="T56" fmla="*/ 49 w 63"/>
                <a:gd name="T57" fmla="*/ 12 h 62"/>
                <a:gd name="T58" fmla="*/ 32 w 63"/>
                <a:gd name="T59" fmla="*/ 5 h 62"/>
                <a:gd name="T60" fmla="*/ 25 w 63"/>
                <a:gd name="T61" fmla="*/ 6 h 62"/>
                <a:gd name="T62" fmla="*/ 52 w 63"/>
                <a:gd name="T63" fmla="*/ 15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2"/>
                    <a:pt x="32" y="62"/>
                  </a:cubicBezTo>
                  <a:close/>
                  <a:moveTo>
                    <a:pt x="58" y="36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6"/>
                  </a:cubicBezTo>
                  <a:close/>
                  <a:moveTo>
                    <a:pt x="42" y="56"/>
                  </a:moveTo>
                  <a:cubicBezTo>
                    <a:pt x="41" y="54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6" y="7"/>
                    <a:pt x="31" y="13"/>
                    <a:pt x="35" y="21"/>
                  </a:cubicBezTo>
                  <a:cubicBezTo>
                    <a:pt x="45" y="18"/>
                    <a:pt x="49" y="12"/>
                    <a:pt x="49" y="12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2" y="15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8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9" name="Freeform 175"/>
            <p:cNvSpPr>
              <a:spLocks noEditPoints="1"/>
            </p:cNvSpPr>
            <p:nvPr/>
          </p:nvSpPr>
          <p:spPr bwMode="auto">
            <a:xfrm>
              <a:off x="7424496" y="4556288"/>
              <a:ext cx="207477" cy="182031"/>
            </a:xfrm>
            <a:custGeom>
              <a:avLst/>
              <a:gdLst>
                <a:gd name="T0" fmla="*/ 65 w 65"/>
                <a:gd name="T1" fmla="*/ 19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9 h 57"/>
                <a:gd name="T10" fmla="*/ 6 w 65"/>
                <a:gd name="T11" fmla="*/ 33 h 57"/>
                <a:gd name="T12" fmla="*/ 6 w 65"/>
                <a:gd name="T13" fmla="*/ 33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3 h 57"/>
                <a:gd name="T22" fmla="*/ 59 w 65"/>
                <a:gd name="T23" fmla="*/ 33 h 57"/>
                <a:gd name="T24" fmla="*/ 65 w 65"/>
                <a:gd name="T25" fmla="*/ 19 h 57"/>
                <a:gd name="T26" fmla="*/ 54 w 65"/>
                <a:gd name="T27" fmla="*/ 27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7 h 57"/>
                <a:gd name="T36" fmla="*/ 8 w 65"/>
                <a:gd name="T37" fmla="*/ 19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9 h 57"/>
                <a:gd name="T50" fmla="*/ 54 w 65"/>
                <a:gd name="T5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9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5" y="24"/>
                    <a:pt x="65" y="19"/>
                  </a:cubicBezTo>
                  <a:close/>
                  <a:moveTo>
                    <a:pt x="54" y="2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8" y="22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9"/>
                  </a:cubicBezTo>
                  <a:cubicBezTo>
                    <a:pt x="57" y="22"/>
                    <a:pt x="56" y="24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0" name="Freeform 176"/>
            <p:cNvSpPr>
              <a:spLocks noEditPoints="1"/>
            </p:cNvSpPr>
            <p:nvPr/>
          </p:nvSpPr>
          <p:spPr bwMode="auto">
            <a:xfrm>
              <a:off x="7222892" y="3976918"/>
              <a:ext cx="205520" cy="152672"/>
            </a:xfrm>
            <a:custGeom>
              <a:avLst/>
              <a:gdLst>
                <a:gd name="T0" fmla="*/ 56 w 64"/>
                <a:gd name="T1" fmla="*/ 8 h 48"/>
                <a:gd name="T2" fmla="*/ 56 w 64"/>
                <a:gd name="T3" fmla="*/ 0 h 48"/>
                <a:gd name="T4" fmla="*/ 0 w 64"/>
                <a:gd name="T5" fmla="*/ 0 h 48"/>
                <a:gd name="T6" fmla="*/ 0 w 64"/>
                <a:gd name="T7" fmla="*/ 44 h 48"/>
                <a:gd name="T8" fmla="*/ 4 w 64"/>
                <a:gd name="T9" fmla="*/ 48 h 48"/>
                <a:gd name="T10" fmla="*/ 58 w 64"/>
                <a:gd name="T11" fmla="*/ 48 h 48"/>
                <a:gd name="T12" fmla="*/ 64 w 64"/>
                <a:gd name="T13" fmla="*/ 42 h 48"/>
                <a:gd name="T14" fmla="*/ 64 w 64"/>
                <a:gd name="T15" fmla="*/ 8 h 48"/>
                <a:gd name="T16" fmla="*/ 56 w 64"/>
                <a:gd name="T17" fmla="*/ 8 h 48"/>
                <a:gd name="T18" fmla="*/ 52 w 64"/>
                <a:gd name="T19" fmla="*/ 44 h 48"/>
                <a:gd name="T20" fmla="*/ 4 w 64"/>
                <a:gd name="T21" fmla="*/ 44 h 48"/>
                <a:gd name="T22" fmla="*/ 4 w 64"/>
                <a:gd name="T23" fmla="*/ 4 h 48"/>
                <a:gd name="T24" fmla="*/ 52 w 64"/>
                <a:gd name="T25" fmla="*/ 4 h 48"/>
                <a:gd name="T26" fmla="*/ 52 w 64"/>
                <a:gd name="T27" fmla="*/ 44 h 48"/>
                <a:gd name="T28" fmla="*/ 8 w 64"/>
                <a:gd name="T29" fmla="*/ 12 h 48"/>
                <a:gd name="T30" fmla="*/ 48 w 64"/>
                <a:gd name="T31" fmla="*/ 12 h 48"/>
                <a:gd name="T32" fmla="*/ 48 w 64"/>
                <a:gd name="T33" fmla="*/ 16 h 48"/>
                <a:gd name="T34" fmla="*/ 8 w 64"/>
                <a:gd name="T35" fmla="*/ 16 h 48"/>
                <a:gd name="T36" fmla="*/ 8 w 64"/>
                <a:gd name="T37" fmla="*/ 12 h 48"/>
                <a:gd name="T38" fmla="*/ 32 w 64"/>
                <a:gd name="T39" fmla="*/ 20 h 48"/>
                <a:gd name="T40" fmla="*/ 48 w 64"/>
                <a:gd name="T41" fmla="*/ 20 h 48"/>
                <a:gd name="T42" fmla="*/ 48 w 64"/>
                <a:gd name="T43" fmla="*/ 24 h 48"/>
                <a:gd name="T44" fmla="*/ 32 w 64"/>
                <a:gd name="T45" fmla="*/ 24 h 48"/>
                <a:gd name="T46" fmla="*/ 32 w 64"/>
                <a:gd name="T47" fmla="*/ 20 h 48"/>
                <a:gd name="T48" fmla="*/ 32 w 64"/>
                <a:gd name="T49" fmla="*/ 28 h 48"/>
                <a:gd name="T50" fmla="*/ 48 w 64"/>
                <a:gd name="T51" fmla="*/ 28 h 48"/>
                <a:gd name="T52" fmla="*/ 48 w 64"/>
                <a:gd name="T53" fmla="*/ 32 h 48"/>
                <a:gd name="T54" fmla="*/ 32 w 64"/>
                <a:gd name="T55" fmla="*/ 32 h 48"/>
                <a:gd name="T56" fmla="*/ 32 w 64"/>
                <a:gd name="T57" fmla="*/ 28 h 48"/>
                <a:gd name="T58" fmla="*/ 32 w 64"/>
                <a:gd name="T59" fmla="*/ 36 h 48"/>
                <a:gd name="T60" fmla="*/ 44 w 64"/>
                <a:gd name="T61" fmla="*/ 36 h 48"/>
                <a:gd name="T62" fmla="*/ 44 w 64"/>
                <a:gd name="T63" fmla="*/ 40 h 48"/>
                <a:gd name="T64" fmla="*/ 32 w 64"/>
                <a:gd name="T65" fmla="*/ 40 h 48"/>
                <a:gd name="T66" fmla="*/ 32 w 64"/>
                <a:gd name="T67" fmla="*/ 36 h 48"/>
                <a:gd name="T68" fmla="*/ 8 w 64"/>
                <a:gd name="T69" fmla="*/ 20 h 48"/>
                <a:gd name="T70" fmla="*/ 28 w 64"/>
                <a:gd name="T71" fmla="*/ 20 h 48"/>
                <a:gd name="T72" fmla="*/ 28 w 64"/>
                <a:gd name="T73" fmla="*/ 40 h 48"/>
                <a:gd name="T74" fmla="*/ 8 w 64"/>
                <a:gd name="T75" fmla="*/ 40 h 48"/>
                <a:gd name="T76" fmla="*/ 8 w 64"/>
                <a:gd name="T7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8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48"/>
                    <a:pt x="64" y="45"/>
                    <a:pt x="64" y="42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4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1" name="Freeform 177"/>
            <p:cNvSpPr>
              <a:spLocks noEditPoints="1"/>
            </p:cNvSpPr>
            <p:nvPr/>
          </p:nvSpPr>
          <p:spPr bwMode="auto">
            <a:xfrm>
              <a:off x="7725924" y="4971241"/>
              <a:ext cx="150715" cy="154628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20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8" y="3"/>
                    <a:pt x="18" y="5"/>
                  </a:cubicBezTo>
                  <a:cubicBezTo>
                    <a:pt x="15" y="9"/>
                    <a:pt x="9" y="11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4"/>
                    <a:pt x="5" y="30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30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30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2" name="Freeform 178"/>
            <p:cNvSpPr>
              <a:spLocks noEditPoints="1"/>
            </p:cNvSpPr>
            <p:nvPr/>
          </p:nvSpPr>
          <p:spPr bwMode="auto">
            <a:xfrm>
              <a:off x="6888188" y="4926222"/>
              <a:ext cx="248581" cy="250538"/>
            </a:xfrm>
            <a:custGeom>
              <a:avLst/>
              <a:gdLst>
                <a:gd name="T0" fmla="*/ 67 w 127"/>
                <a:gd name="T1" fmla="*/ 0 h 128"/>
                <a:gd name="T2" fmla="*/ 55 w 127"/>
                <a:gd name="T3" fmla="*/ 13 h 128"/>
                <a:gd name="T4" fmla="*/ 67 w 127"/>
                <a:gd name="T5" fmla="*/ 25 h 128"/>
                <a:gd name="T6" fmla="*/ 39 w 127"/>
                <a:gd name="T7" fmla="*/ 56 h 128"/>
                <a:gd name="T8" fmla="*/ 11 w 127"/>
                <a:gd name="T9" fmla="*/ 56 h 128"/>
                <a:gd name="T10" fmla="*/ 32 w 127"/>
                <a:gd name="T11" fmla="*/ 79 h 128"/>
                <a:gd name="T12" fmla="*/ 0 w 127"/>
                <a:gd name="T13" fmla="*/ 123 h 128"/>
                <a:gd name="T14" fmla="*/ 0 w 127"/>
                <a:gd name="T15" fmla="*/ 128 h 128"/>
                <a:gd name="T16" fmla="*/ 5 w 127"/>
                <a:gd name="T17" fmla="*/ 128 h 128"/>
                <a:gd name="T18" fmla="*/ 49 w 127"/>
                <a:gd name="T19" fmla="*/ 93 h 128"/>
                <a:gd name="T20" fmla="*/ 72 w 127"/>
                <a:gd name="T21" fmla="*/ 116 h 128"/>
                <a:gd name="T22" fmla="*/ 72 w 127"/>
                <a:gd name="T23" fmla="*/ 88 h 128"/>
                <a:gd name="T24" fmla="*/ 103 w 127"/>
                <a:gd name="T25" fmla="*/ 61 h 128"/>
                <a:gd name="T26" fmla="*/ 114 w 127"/>
                <a:gd name="T27" fmla="*/ 72 h 128"/>
                <a:gd name="T28" fmla="*/ 127 w 127"/>
                <a:gd name="T29" fmla="*/ 61 h 128"/>
                <a:gd name="T30" fmla="*/ 67 w 127"/>
                <a:gd name="T31" fmla="*/ 0 h 128"/>
                <a:gd name="T32" fmla="*/ 55 w 127"/>
                <a:gd name="T33" fmla="*/ 69 h 128"/>
                <a:gd name="T34" fmla="*/ 47 w 127"/>
                <a:gd name="T35" fmla="*/ 61 h 128"/>
                <a:gd name="T36" fmla="*/ 75 w 127"/>
                <a:gd name="T37" fmla="*/ 33 h 128"/>
                <a:gd name="T38" fmla="*/ 83 w 127"/>
                <a:gd name="T39" fmla="*/ 41 h 128"/>
                <a:gd name="T40" fmla="*/ 55 w 127"/>
                <a:gd name="T4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3" name="Freeform 179"/>
            <p:cNvSpPr>
              <a:spLocks noEditPoints="1"/>
            </p:cNvSpPr>
            <p:nvPr/>
          </p:nvSpPr>
          <p:spPr bwMode="auto">
            <a:xfrm>
              <a:off x="6868614" y="4354682"/>
              <a:ext cx="182032" cy="185946"/>
            </a:xfrm>
            <a:custGeom>
              <a:avLst/>
              <a:gdLst>
                <a:gd name="T0" fmla="*/ 57 w 57"/>
                <a:gd name="T1" fmla="*/ 29 h 58"/>
                <a:gd name="T2" fmla="*/ 28 w 57"/>
                <a:gd name="T3" fmla="*/ 58 h 58"/>
                <a:gd name="T4" fmla="*/ 0 w 57"/>
                <a:gd name="T5" fmla="*/ 29 h 58"/>
                <a:gd name="T6" fmla="*/ 28 w 57"/>
                <a:gd name="T7" fmla="*/ 0 h 58"/>
                <a:gd name="T8" fmla="*/ 57 w 57"/>
                <a:gd name="T9" fmla="*/ 29 h 58"/>
                <a:gd name="T10" fmla="*/ 5 w 57"/>
                <a:gd name="T11" fmla="*/ 29 h 58"/>
                <a:gd name="T12" fmla="*/ 28 w 57"/>
                <a:gd name="T13" fmla="*/ 52 h 58"/>
                <a:gd name="T14" fmla="*/ 52 w 57"/>
                <a:gd name="T15" fmla="*/ 29 h 58"/>
                <a:gd name="T16" fmla="*/ 28 w 57"/>
                <a:gd name="T17" fmla="*/ 6 h 58"/>
                <a:gd name="T18" fmla="*/ 5 w 57"/>
                <a:gd name="T19" fmla="*/ 29 h 58"/>
                <a:gd name="T20" fmla="*/ 31 w 57"/>
                <a:gd name="T21" fmla="*/ 12 h 58"/>
                <a:gd name="T22" fmla="*/ 45 w 57"/>
                <a:gd name="T23" fmla="*/ 26 h 58"/>
                <a:gd name="T24" fmla="*/ 45 w 57"/>
                <a:gd name="T25" fmla="*/ 31 h 58"/>
                <a:gd name="T26" fmla="*/ 40 w 57"/>
                <a:gd name="T27" fmla="*/ 31 h 58"/>
                <a:gd name="T28" fmla="*/ 32 w 57"/>
                <a:gd name="T29" fmla="*/ 23 h 58"/>
                <a:gd name="T30" fmla="*/ 32 w 57"/>
                <a:gd name="T31" fmla="*/ 43 h 58"/>
                <a:gd name="T32" fmla="*/ 28 w 57"/>
                <a:gd name="T33" fmla="*/ 47 h 58"/>
                <a:gd name="T34" fmla="*/ 25 w 57"/>
                <a:gd name="T35" fmla="*/ 43 h 58"/>
                <a:gd name="T36" fmla="*/ 25 w 57"/>
                <a:gd name="T37" fmla="*/ 23 h 58"/>
                <a:gd name="T38" fmla="*/ 17 w 57"/>
                <a:gd name="T39" fmla="*/ 31 h 58"/>
                <a:gd name="T40" fmla="*/ 12 w 57"/>
                <a:gd name="T41" fmla="*/ 31 h 58"/>
                <a:gd name="T42" fmla="*/ 11 w 57"/>
                <a:gd name="T43" fmla="*/ 29 h 58"/>
                <a:gd name="T44" fmla="*/ 12 w 57"/>
                <a:gd name="T45" fmla="*/ 26 h 58"/>
                <a:gd name="T46" fmla="*/ 26 w 57"/>
                <a:gd name="T47" fmla="*/ 12 h 58"/>
                <a:gd name="T48" fmla="*/ 31 w 5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8">
                  <a:moveTo>
                    <a:pt x="57" y="29"/>
                  </a:move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6"/>
                    <a:pt x="28" y="6"/>
                  </a:cubicBezTo>
                  <a:cubicBezTo>
                    <a:pt x="16" y="6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4" name="Freeform 180"/>
            <p:cNvSpPr>
              <a:spLocks noEditPoints="1"/>
            </p:cNvSpPr>
            <p:nvPr/>
          </p:nvSpPr>
          <p:spPr bwMode="auto">
            <a:xfrm>
              <a:off x="8054756" y="1359970"/>
              <a:ext cx="246623" cy="246623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7 h 77"/>
                <a:gd name="T12" fmla="*/ 77 w 77"/>
                <a:gd name="T13" fmla="*/ 64 h 77"/>
                <a:gd name="T14" fmla="*/ 77 w 77"/>
                <a:gd name="T15" fmla="*/ 13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4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3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3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9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10 h 77"/>
                <a:gd name="T72" fmla="*/ 65 w 77"/>
                <a:gd name="T73" fmla="*/ 10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6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3" y="35"/>
                    <a:pt x="53" y="37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7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3"/>
                    <a:pt x="67" y="53"/>
                    <a:pt x="67" y="5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9"/>
                  </a:cubicBezTo>
                  <a:cubicBezTo>
                    <a:pt x="17" y="51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9" y="10"/>
                    <a:pt x="60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7" y="11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5" name="Freeform 181"/>
            <p:cNvSpPr>
              <a:spLocks noEditPoints="1"/>
            </p:cNvSpPr>
            <p:nvPr/>
          </p:nvSpPr>
          <p:spPr bwMode="auto">
            <a:xfrm>
              <a:off x="7590869" y="1725991"/>
              <a:ext cx="252496" cy="191818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4 w 79"/>
                <a:gd name="T5" fmla="*/ 3 h 60"/>
                <a:gd name="T6" fmla="*/ 0 w 79"/>
                <a:gd name="T7" fmla="*/ 30 h 60"/>
                <a:gd name="T8" fmla="*/ 4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5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40"/>
                    <a:pt x="2" y="49"/>
                    <a:pt x="4" y="57"/>
                  </a:cubicBezTo>
                  <a:cubicBezTo>
                    <a:pt x="15" y="59"/>
                    <a:pt x="27" y="60"/>
                    <a:pt x="40" y="60"/>
                  </a:cubicBezTo>
                  <a:cubicBezTo>
                    <a:pt x="53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6" name="Freeform 183"/>
            <p:cNvSpPr>
              <a:spLocks noEditPoints="1"/>
            </p:cNvSpPr>
            <p:nvPr/>
          </p:nvSpPr>
          <p:spPr bwMode="auto">
            <a:xfrm>
              <a:off x="7334459" y="2704655"/>
              <a:ext cx="219221" cy="217263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61 h 68"/>
                <a:gd name="T12" fmla="*/ 7 w 68"/>
                <a:gd name="T13" fmla="*/ 34 h 68"/>
                <a:gd name="T14" fmla="*/ 34 w 68"/>
                <a:gd name="T15" fmla="*/ 6 h 68"/>
                <a:gd name="T16" fmla="*/ 62 w 68"/>
                <a:gd name="T17" fmla="*/ 34 h 68"/>
                <a:gd name="T18" fmla="*/ 34 w 68"/>
                <a:gd name="T19" fmla="*/ 61 h 68"/>
                <a:gd name="T20" fmla="*/ 21 w 68"/>
                <a:gd name="T21" fmla="*/ 21 h 68"/>
                <a:gd name="T22" fmla="*/ 47 w 68"/>
                <a:gd name="T23" fmla="*/ 21 h 68"/>
                <a:gd name="T24" fmla="*/ 47 w 68"/>
                <a:gd name="T25" fmla="*/ 46 h 68"/>
                <a:gd name="T26" fmla="*/ 21 w 68"/>
                <a:gd name="T27" fmla="*/ 46 h 68"/>
                <a:gd name="T28" fmla="*/ 21 w 68"/>
                <a:gd name="T2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7" name="Freeform 185"/>
            <p:cNvSpPr>
              <a:spLocks noEditPoints="1"/>
            </p:cNvSpPr>
            <p:nvPr/>
          </p:nvSpPr>
          <p:spPr bwMode="auto">
            <a:xfrm>
              <a:off x="6958652" y="3260536"/>
              <a:ext cx="287728" cy="160501"/>
            </a:xfrm>
            <a:custGeom>
              <a:avLst/>
              <a:gdLst>
                <a:gd name="T0" fmla="*/ 83 w 90"/>
                <a:gd name="T1" fmla="*/ 46 h 50"/>
                <a:gd name="T2" fmla="*/ 85 w 90"/>
                <a:gd name="T3" fmla="*/ 36 h 50"/>
                <a:gd name="T4" fmla="*/ 87 w 90"/>
                <a:gd name="T5" fmla="*/ 27 h 50"/>
                <a:gd name="T6" fmla="*/ 89 w 90"/>
                <a:gd name="T7" fmla="*/ 16 h 50"/>
                <a:gd name="T8" fmla="*/ 86 w 90"/>
                <a:gd name="T9" fmla="*/ 10 h 50"/>
                <a:gd name="T10" fmla="*/ 64 w 90"/>
                <a:gd name="T11" fmla="*/ 1 h 50"/>
                <a:gd name="T12" fmla="*/ 57 w 90"/>
                <a:gd name="T13" fmla="*/ 3 h 50"/>
                <a:gd name="T14" fmla="*/ 52 w 90"/>
                <a:gd name="T15" fmla="*/ 13 h 50"/>
                <a:gd name="T16" fmla="*/ 51 w 90"/>
                <a:gd name="T17" fmla="*/ 14 h 50"/>
                <a:gd name="T18" fmla="*/ 15 w 90"/>
                <a:gd name="T19" fmla="*/ 6 h 50"/>
                <a:gd name="T20" fmla="*/ 0 w 90"/>
                <a:gd name="T21" fmla="*/ 13 h 50"/>
                <a:gd name="T22" fmla="*/ 8 w 90"/>
                <a:gd name="T23" fmla="*/ 25 h 50"/>
                <a:gd name="T24" fmla="*/ 12 w 90"/>
                <a:gd name="T25" fmla="*/ 22 h 50"/>
                <a:gd name="T26" fmla="*/ 17 w 90"/>
                <a:gd name="T27" fmla="*/ 30 h 50"/>
                <a:gd name="T28" fmla="*/ 25 w 90"/>
                <a:gd name="T29" fmla="*/ 25 h 50"/>
                <a:gd name="T30" fmla="*/ 30 w 90"/>
                <a:gd name="T31" fmla="*/ 33 h 50"/>
                <a:gd name="T32" fmla="*/ 38 w 90"/>
                <a:gd name="T33" fmla="*/ 28 h 50"/>
                <a:gd name="T34" fmla="*/ 43 w 90"/>
                <a:gd name="T35" fmla="*/ 35 h 50"/>
                <a:gd name="T36" fmla="*/ 47 w 90"/>
                <a:gd name="T37" fmla="*/ 33 h 50"/>
                <a:gd name="T38" fmla="*/ 47 w 90"/>
                <a:gd name="T39" fmla="*/ 34 h 50"/>
                <a:gd name="T40" fmla="*/ 48 w 90"/>
                <a:gd name="T41" fmla="*/ 45 h 50"/>
                <a:gd name="T42" fmla="*/ 54 w 90"/>
                <a:gd name="T43" fmla="*/ 50 h 50"/>
                <a:gd name="T44" fmla="*/ 78 w 90"/>
                <a:gd name="T45" fmla="*/ 50 h 50"/>
                <a:gd name="T46" fmla="*/ 83 w 90"/>
                <a:gd name="T47" fmla="*/ 46 h 50"/>
                <a:gd name="T48" fmla="*/ 17 w 90"/>
                <a:gd name="T49" fmla="*/ 15 h 50"/>
                <a:gd name="T50" fmla="*/ 18 w 90"/>
                <a:gd name="T51" fmla="*/ 11 h 50"/>
                <a:gd name="T52" fmla="*/ 49 w 90"/>
                <a:gd name="T53" fmla="*/ 17 h 50"/>
                <a:gd name="T54" fmla="*/ 48 w 90"/>
                <a:gd name="T55" fmla="*/ 22 h 50"/>
                <a:gd name="T56" fmla="*/ 17 w 90"/>
                <a:gd name="T57" fmla="*/ 15 h 50"/>
                <a:gd name="T58" fmla="*/ 73 w 90"/>
                <a:gd name="T59" fmla="*/ 45 h 50"/>
                <a:gd name="T60" fmla="*/ 69 w 90"/>
                <a:gd name="T61" fmla="*/ 44 h 50"/>
                <a:gd name="T62" fmla="*/ 67 w 90"/>
                <a:gd name="T63" fmla="*/ 41 h 50"/>
                <a:gd name="T64" fmla="*/ 73 w 90"/>
                <a:gd name="T65" fmla="*/ 14 h 50"/>
                <a:gd name="T66" fmla="*/ 75 w 90"/>
                <a:gd name="T67" fmla="*/ 12 h 50"/>
                <a:gd name="T68" fmla="*/ 80 w 90"/>
                <a:gd name="T69" fmla="*/ 13 h 50"/>
                <a:gd name="T70" fmla="*/ 82 w 90"/>
                <a:gd name="T71" fmla="*/ 16 h 50"/>
                <a:gd name="T72" fmla="*/ 76 w 90"/>
                <a:gd name="T73" fmla="*/ 43 h 50"/>
                <a:gd name="T74" fmla="*/ 73 w 90"/>
                <a:gd name="T75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0">
                  <a:moveTo>
                    <a:pt x="83" y="4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86" y="33"/>
                    <a:pt x="87" y="29"/>
                    <a:pt x="87" y="2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4"/>
                    <a:pt x="88" y="11"/>
                    <a:pt x="86" y="1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3"/>
                    <a:pt x="51" y="13"/>
                    <a:pt x="51" y="1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8"/>
                    <a:pt x="51" y="50"/>
                    <a:pt x="54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50"/>
                    <a:pt x="83" y="48"/>
                    <a:pt x="83" y="46"/>
                  </a:cubicBezTo>
                  <a:close/>
                  <a:moveTo>
                    <a:pt x="17" y="15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22"/>
                    <a:pt x="48" y="22"/>
                    <a:pt x="48" y="22"/>
                  </a:cubicBezTo>
                  <a:lnTo>
                    <a:pt x="17" y="15"/>
                  </a:lnTo>
                  <a:close/>
                  <a:moveTo>
                    <a:pt x="73" y="45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67" y="44"/>
                    <a:pt x="67" y="42"/>
                    <a:pt x="67" y="4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4" y="12"/>
                    <a:pt x="75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4"/>
                    <a:pt x="74" y="45"/>
                    <a:pt x="7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8" name="Freeform 186"/>
            <p:cNvSpPr>
              <a:spLocks noEditPoints="1"/>
            </p:cNvSpPr>
            <p:nvPr/>
          </p:nvSpPr>
          <p:spPr bwMode="auto">
            <a:xfrm>
              <a:off x="7696565" y="835405"/>
              <a:ext cx="207477" cy="20551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30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30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30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30 h 64"/>
                <a:gd name="T68" fmla="*/ 56 w 65"/>
                <a:gd name="T69" fmla="*/ 17 h 64"/>
                <a:gd name="T70" fmla="*/ 44 w 65"/>
                <a:gd name="T71" fmla="*/ 7 h 64"/>
                <a:gd name="T72" fmla="*/ 56 w 65"/>
                <a:gd name="T73" fmla="*/ 17 h 64"/>
                <a:gd name="T74" fmla="*/ 20 w 65"/>
                <a:gd name="T75" fmla="*/ 7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7"/>
                    <a:pt x="13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7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7"/>
                    <a:pt x="47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5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7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7"/>
                    <a:pt x="24" y="55"/>
                    <a:pt x="23" y="52"/>
                  </a:cubicBezTo>
                  <a:cubicBezTo>
                    <a:pt x="22" y="51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5"/>
                    <a:pt x="39" y="57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1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30"/>
                  </a:moveTo>
                  <a:cubicBezTo>
                    <a:pt x="52" y="27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7"/>
                    <a:pt x="60" y="30"/>
                  </a:cubicBezTo>
                  <a:lnTo>
                    <a:pt x="52" y="30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7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4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7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4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1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1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9" name="Freeform 188"/>
            <p:cNvSpPr>
              <a:spLocks noEditPoints="1"/>
            </p:cNvSpPr>
            <p:nvPr/>
          </p:nvSpPr>
          <p:spPr bwMode="auto">
            <a:xfrm>
              <a:off x="6575015" y="3595239"/>
              <a:ext cx="229008" cy="230965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7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8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2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4"/>
                    <a:pt x="44" y="29"/>
                    <a:pt x="39" y="32"/>
                  </a:cubicBezTo>
                  <a:cubicBezTo>
                    <a:pt x="41" y="21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0" name="Freeform 189"/>
            <p:cNvSpPr>
              <a:spLocks noEditPoints="1"/>
            </p:cNvSpPr>
            <p:nvPr/>
          </p:nvSpPr>
          <p:spPr bwMode="auto">
            <a:xfrm>
              <a:off x="5843656" y="2888235"/>
              <a:ext cx="150715" cy="150714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2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3" y="42"/>
                    <a:pt x="5" y="3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1" name="Freeform 190"/>
            <p:cNvSpPr>
              <a:spLocks noEditPoints="1"/>
            </p:cNvSpPr>
            <p:nvPr/>
          </p:nvSpPr>
          <p:spPr bwMode="auto">
            <a:xfrm>
              <a:off x="5900419" y="2101389"/>
              <a:ext cx="215306" cy="199648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5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6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30"/>
                    <a:pt x="9" y="32"/>
                    <a:pt x="11" y="35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5"/>
                    <a:pt x="21" y="47"/>
                  </a:cubicBezTo>
                  <a:cubicBezTo>
                    <a:pt x="21" y="48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6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2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9"/>
                    <a:pt x="13" y="55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2" name="Freeform 191"/>
            <p:cNvSpPr>
              <a:spLocks noEditPoints="1"/>
            </p:cNvSpPr>
            <p:nvPr/>
          </p:nvSpPr>
          <p:spPr bwMode="auto">
            <a:xfrm>
              <a:off x="6312733" y="2886686"/>
              <a:ext cx="207477" cy="203562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3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8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2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7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3"/>
                    <a:pt x="33" y="3"/>
                  </a:cubicBezTo>
                  <a:cubicBezTo>
                    <a:pt x="31" y="3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8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2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3"/>
                    <a:pt x="17" y="49"/>
                  </a:cubicBezTo>
                  <a:cubicBezTo>
                    <a:pt x="13" y="45"/>
                    <a:pt x="15" y="40"/>
                    <a:pt x="18" y="39"/>
                  </a:cubicBezTo>
                  <a:cubicBezTo>
                    <a:pt x="22" y="39"/>
                    <a:pt x="24" y="44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7"/>
                  </a:cubicBezTo>
                  <a:cubicBezTo>
                    <a:pt x="37" y="29"/>
                    <a:pt x="47" y="30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3" name="Freeform 194"/>
            <p:cNvSpPr>
              <a:spLocks noEditPoints="1"/>
            </p:cNvSpPr>
            <p:nvPr/>
          </p:nvSpPr>
          <p:spPr bwMode="auto">
            <a:xfrm>
              <a:off x="8217214" y="5047577"/>
              <a:ext cx="191818" cy="195733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1 h 61"/>
                <a:gd name="T14" fmla="*/ 30 w 60"/>
                <a:gd name="T15" fmla="*/ 6 h 61"/>
                <a:gd name="T16" fmla="*/ 55 w 60"/>
                <a:gd name="T17" fmla="*/ 31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1 h 61"/>
                <a:gd name="T40" fmla="*/ 22 w 60"/>
                <a:gd name="T41" fmla="*/ 31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4" name="Freeform 195"/>
            <p:cNvSpPr>
              <a:spLocks noEditPoints="1"/>
            </p:cNvSpPr>
            <p:nvPr/>
          </p:nvSpPr>
          <p:spPr bwMode="auto">
            <a:xfrm>
              <a:off x="5156634" y="2140536"/>
              <a:ext cx="262282" cy="281855"/>
            </a:xfrm>
            <a:custGeom>
              <a:avLst/>
              <a:gdLst>
                <a:gd name="T0" fmla="*/ 78 w 82"/>
                <a:gd name="T1" fmla="*/ 22 h 88"/>
                <a:gd name="T2" fmla="*/ 50 w 82"/>
                <a:gd name="T3" fmla="*/ 2 h 88"/>
                <a:gd name="T4" fmla="*/ 40 w 82"/>
                <a:gd name="T5" fmla="*/ 4 h 88"/>
                <a:gd name="T6" fmla="*/ 3 w 82"/>
                <a:gd name="T7" fmla="*/ 55 h 88"/>
                <a:gd name="T8" fmla="*/ 4 w 82"/>
                <a:gd name="T9" fmla="*/ 65 h 88"/>
                <a:gd name="T10" fmla="*/ 32 w 82"/>
                <a:gd name="T11" fmla="*/ 85 h 88"/>
                <a:gd name="T12" fmla="*/ 42 w 82"/>
                <a:gd name="T13" fmla="*/ 84 h 88"/>
                <a:gd name="T14" fmla="*/ 80 w 82"/>
                <a:gd name="T15" fmla="*/ 33 h 88"/>
                <a:gd name="T16" fmla="*/ 78 w 82"/>
                <a:gd name="T17" fmla="*/ 22 h 88"/>
                <a:gd name="T18" fmla="*/ 54 w 82"/>
                <a:gd name="T19" fmla="*/ 9 h 88"/>
                <a:gd name="T20" fmla="*/ 70 w 82"/>
                <a:gd name="T21" fmla="*/ 21 h 88"/>
                <a:gd name="T22" fmla="*/ 68 w 82"/>
                <a:gd name="T23" fmla="*/ 23 h 88"/>
                <a:gd name="T24" fmla="*/ 53 w 82"/>
                <a:gd name="T25" fmla="*/ 11 h 88"/>
                <a:gd name="T26" fmla="*/ 54 w 82"/>
                <a:gd name="T27" fmla="*/ 9 h 88"/>
                <a:gd name="T28" fmla="*/ 21 w 82"/>
                <a:gd name="T29" fmla="*/ 71 h 88"/>
                <a:gd name="T30" fmla="*/ 20 w 82"/>
                <a:gd name="T31" fmla="*/ 64 h 88"/>
                <a:gd name="T32" fmla="*/ 27 w 82"/>
                <a:gd name="T33" fmla="*/ 63 h 88"/>
                <a:gd name="T34" fmla="*/ 28 w 82"/>
                <a:gd name="T35" fmla="*/ 70 h 88"/>
                <a:gd name="T36" fmla="*/ 21 w 82"/>
                <a:gd name="T37" fmla="*/ 71 h 88"/>
                <a:gd name="T38" fmla="*/ 45 w 82"/>
                <a:gd name="T39" fmla="*/ 71 h 88"/>
                <a:gd name="T40" fmla="*/ 14 w 82"/>
                <a:gd name="T41" fmla="*/ 48 h 88"/>
                <a:gd name="T42" fmla="*/ 43 w 82"/>
                <a:gd name="T43" fmla="*/ 9 h 88"/>
                <a:gd name="T44" fmla="*/ 74 w 82"/>
                <a:gd name="T45" fmla="*/ 32 h 88"/>
                <a:gd name="T46" fmla="*/ 45 w 82"/>
                <a:gd name="T4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8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1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8"/>
                    <a:pt x="40" y="87"/>
                    <a:pt x="42" y="84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2"/>
                    <a:pt x="74" y="32"/>
                    <a:pt x="74" y="32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5" name="Freeform 196"/>
            <p:cNvSpPr>
              <a:spLocks noEditPoints="1"/>
            </p:cNvSpPr>
            <p:nvPr/>
          </p:nvSpPr>
          <p:spPr bwMode="auto">
            <a:xfrm>
              <a:off x="7085879" y="5474274"/>
              <a:ext cx="221179" cy="219221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6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4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1"/>
                    <a:pt x="32" y="30"/>
                    <a:pt x="34" y="36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6" name="Freeform 205"/>
            <p:cNvSpPr>
              <a:spLocks noEditPoints="1"/>
            </p:cNvSpPr>
            <p:nvPr/>
          </p:nvSpPr>
          <p:spPr bwMode="auto">
            <a:xfrm>
              <a:off x="4814101" y="2956741"/>
              <a:ext cx="137013" cy="152672"/>
            </a:xfrm>
            <a:custGeom>
              <a:avLst/>
              <a:gdLst>
                <a:gd name="T0" fmla="*/ 34 w 43"/>
                <a:gd name="T1" fmla="*/ 15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4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3 h 48"/>
                <a:gd name="T20" fmla="*/ 7 w 43"/>
                <a:gd name="T21" fmla="*/ 12 h 48"/>
                <a:gd name="T22" fmla="*/ 10 w 43"/>
                <a:gd name="T23" fmla="*/ 15 h 48"/>
                <a:gd name="T24" fmla="*/ 0 w 43"/>
                <a:gd name="T25" fmla="*/ 15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5 h 48"/>
                <a:gd name="T40" fmla="*/ 34 w 43"/>
                <a:gd name="T41" fmla="*/ 15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5 h 48"/>
                <a:gd name="T52" fmla="*/ 24 w 43"/>
                <a:gd name="T53" fmla="*/ 15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10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8 h 48"/>
                <a:gd name="T92" fmla="*/ 18 w 43"/>
                <a:gd name="T93" fmla="*/ 18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8 h 48"/>
                <a:gd name="T112" fmla="*/ 40 w 43"/>
                <a:gd name="T113" fmla="*/ 18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5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4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5"/>
                    <a:pt x="43" y="15"/>
                    <a:pt x="43" y="15"/>
                  </a:cubicBezTo>
                  <a:lnTo>
                    <a:pt x="34" y="15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4"/>
                    <a:pt x="2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6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3"/>
                    <a:pt x="11" y="11"/>
                    <a:pt x="9" y="10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7" name="Freeform 206"/>
            <p:cNvSpPr>
              <a:spLocks noEditPoints="1"/>
            </p:cNvSpPr>
            <p:nvPr/>
          </p:nvSpPr>
          <p:spPr bwMode="auto">
            <a:xfrm>
              <a:off x="10199988" y="5985138"/>
              <a:ext cx="381680" cy="338617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1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2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6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60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3"/>
                    <a:pt x="77" y="81"/>
                    <a:pt x="50" y="81"/>
                  </a:cubicBezTo>
                  <a:cubicBezTo>
                    <a:pt x="47" y="81"/>
                    <a:pt x="44" y="80"/>
                    <a:pt x="42" y="80"/>
                  </a:cubicBezTo>
                  <a:cubicBezTo>
                    <a:pt x="31" y="91"/>
                    <a:pt x="19" y="93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2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6"/>
                    <a:pt x="76" y="96"/>
                  </a:cubicBezTo>
                  <a:cubicBezTo>
                    <a:pt x="66" y="96"/>
                    <a:pt x="57" y="93"/>
                    <a:pt x="50" y="88"/>
                  </a:cubicBezTo>
                  <a:cubicBezTo>
                    <a:pt x="65" y="88"/>
                    <a:pt x="79" y="84"/>
                    <a:pt x="90" y="75"/>
                  </a:cubicBezTo>
                  <a:cubicBezTo>
                    <a:pt x="95" y="71"/>
                    <a:pt x="100" y="65"/>
                    <a:pt x="103" y="60"/>
                  </a:cubicBezTo>
                  <a:cubicBezTo>
                    <a:pt x="106" y="54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2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8" name="Freeform 207"/>
            <p:cNvSpPr>
              <a:spLocks noEditPoints="1"/>
            </p:cNvSpPr>
            <p:nvPr/>
          </p:nvSpPr>
          <p:spPr bwMode="auto">
            <a:xfrm>
              <a:off x="9976852" y="5491891"/>
              <a:ext cx="223135" cy="225092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7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9" name="Freeform 208"/>
            <p:cNvSpPr>
              <a:spLocks noEditPoints="1"/>
            </p:cNvSpPr>
            <p:nvPr/>
          </p:nvSpPr>
          <p:spPr bwMode="auto">
            <a:xfrm>
              <a:off x="8892492" y="5863783"/>
              <a:ext cx="275984" cy="313173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7 h 98"/>
                <a:gd name="T10" fmla="*/ 43 w 86"/>
                <a:gd name="T11" fmla="*/ 85 h 98"/>
                <a:gd name="T12" fmla="*/ 22 w 86"/>
                <a:gd name="T13" fmla="*/ 77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1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7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7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1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20" y="98"/>
                    <a:pt x="43" y="98"/>
                  </a:cubicBezTo>
                  <a:cubicBezTo>
                    <a:pt x="67" y="98"/>
                    <a:pt x="86" y="79"/>
                    <a:pt x="86" y="55"/>
                  </a:cubicBezTo>
                  <a:cubicBezTo>
                    <a:pt x="86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0" name="Freeform 209"/>
            <p:cNvSpPr/>
            <p:nvPr/>
          </p:nvSpPr>
          <p:spPr bwMode="auto">
            <a:xfrm>
              <a:off x="8549960" y="6186742"/>
              <a:ext cx="371892" cy="311215"/>
            </a:xfrm>
            <a:custGeom>
              <a:avLst/>
              <a:gdLst>
                <a:gd name="T0" fmla="*/ 57 w 116"/>
                <a:gd name="T1" fmla="*/ 1 h 97"/>
                <a:gd name="T2" fmla="*/ 48 w 116"/>
                <a:gd name="T3" fmla="*/ 8 h 97"/>
                <a:gd name="T4" fmla="*/ 55 w 116"/>
                <a:gd name="T5" fmla="*/ 18 h 97"/>
                <a:gd name="T6" fmla="*/ 85 w 116"/>
                <a:gd name="T7" fmla="*/ 22 h 97"/>
                <a:gd name="T8" fmla="*/ 5 w 116"/>
                <a:gd name="T9" fmla="*/ 81 h 97"/>
                <a:gd name="T10" fmla="*/ 3 w 116"/>
                <a:gd name="T11" fmla="*/ 93 h 97"/>
                <a:gd name="T12" fmla="*/ 8 w 116"/>
                <a:gd name="T13" fmla="*/ 96 h 97"/>
                <a:gd name="T14" fmla="*/ 15 w 116"/>
                <a:gd name="T15" fmla="*/ 95 h 97"/>
                <a:gd name="T16" fmla="*/ 95 w 116"/>
                <a:gd name="T17" fmla="*/ 36 h 97"/>
                <a:gd name="T18" fmla="*/ 90 w 116"/>
                <a:gd name="T19" fmla="*/ 66 h 97"/>
                <a:gd name="T20" fmla="*/ 97 w 116"/>
                <a:gd name="T21" fmla="*/ 76 h 97"/>
                <a:gd name="T22" fmla="*/ 107 w 116"/>
                <a:gd name="T23" fmla="*/ 69 h 97"/>
                <a:gd name="T24" fmla="*/ 116 w 116"/>
                <a:gd name="T25" fmla="*/ 10 h 97"/>
                <a:gd name="T26" fmla="*/ 57 w 116"/>
                <a:gd name="T2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7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3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7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1" name="Freeform 210"/>
            <p:cNvSpPr>
              <a:spLocks noEditPoints="1"/>
            </p:cNvSpPr>
            <p:nvPr/>
          </p:nvSpPr>
          <p:spPr bwMode="auto">
            <a:xfrm>
              <a:off x="9379868" y="5728727"/>
              <a:ext cx="319045" cy="342532"/>
            </a:xfrm>
            <a:custGeom>
              <a:avLst/>
              <a:gdLst>
                <a:gd name="T0" fmla="*/ 90 w 100"/>
                <a:gd name="T1" fmla="*/ 0 h 107"/>
                <a:gd name="T2" fmla="*/ 10 w 100"/>
                <a:gd name="T3" fmla="*/ 0 h 107"/>
                <a:gd name="T4" fmla="*/ 0 w 100"/>
                <a:gd name="T5" fmla="*/ 10 h 107"/>
                <a:gd name="T6" fmla="*/ 0 w 100"/>
                <a:gd name="T7" fmla="*/ 97 h 107"/>
                <a:gd name="T8" fmla="*/ 10 w 100"/>
                <a:gd name="T9" fmla="*/ 107 h 107"/>
                <a:gd name="T10" fmla="*/ 90 w 100"/>
                <a:gd name="T11" fmla="*/ 107 h 107"/>
                <a:gd name="T12" fmla="*/ 100 w 100"/>
                <a:gd name="T13" fmla="*/ 97 h 107"/>
                <a:gd name="T14" fmla="*/ 100 w 100"/>
                <a:gd name="T15" fmla="*/ 10 h 107"/>
                <a:gd name="T16" fmla="*/ 90 w 100"/>
                <a:gd name="T17" fmla="*/ 0 h 107"/>
                <a:gd name="T18" fmla="*/ 86 w 100"/>
                <a:gd name="T19" fmla="*/ 93 h 107"/>
                <a:gd name="T20" fmla="*/ 13 w 100"/>
                <a:gd name="T21" fmla="*/ 93 h 107"/>
                <a:gd name="T22" fmla="*/ 13 w 100"/>
                <a:gd name="T23" fmla="*/ 13 h 107"/>
                <a:gd name="T24" fmla="*/ 86 w 100"/>
                <a:gd name="T25" fmla="*/ 13 h 107"/>
                <a:gd name="T26" fmla="*/ 86 w 100"/>
                <a:gd name="T27" fmla="*/ 93 h 107"/>
                <a:gd name="T28" fmla="*/ 26 w 100"/>
                <a:gd name="T29" fmla="*/ 47 h 107"/>
                <a:gd name="T30" fmla="*/ 73 w 100"/>
                <a:gd name="T31" fmla="*/ 47 h 107"/>
                <a:gd name="T32" fmla="*/ 73 w 100"/>
                <a:gd name="T33" fmla="*/ 53 h 107"/>
                <a:gd name="T34" fmla="*/ 26 w 100"/>
                <a:gd name="T35" fmla="*/ 53 h 107"/>
                <a:gd name="T36" fmla="*/ 26 w 100"/>
                <a:gd name="T37" fmla="*/ 47 h 107"/>
                <a:gd name="T38" fmla="*/ 26 w 100"/>
                <a:gd name="T39" fmla="*/ 60 h 107"/>
                <a:gd name="T40" fmla="*/ 73 w 100"/>
                <a:gd name="T41" fmla="*/ 60 h 107"/>
                <a:gd name="T42" fmla="*/ 73 w 100"/>
                <a:gd name="T43" fmla="*/ 67 h 107"/>
                <a:gd name="T44" fmla="*/ 26 w 100"/>
                <a:gd name="T45" fmla="*/ 67 h 107"/>
                <a:gd name="T46" fmla="*/ 26 w 100"/>
                <a:gd name="T47" fmla="*/ 60 h 107"/>
                <a:gd name="T48" fmla="*/ 26 w 100"/>
                <a:gd name="T49" fmla="*/ 73 h 107"/>
                <a:gd name="T50" fmla="*/ 73 w 100"/>
                <a:gd name="T51" fmla="*/ 73 h 107"/>
                <a:gd name="T52" fmla="*/ 73 w 100"/>
                <a:gd name="T53" fmla="*/ 80 h 107"/>
                <a:gd name="T54" fmla="*/ 26 w 100"/>
                <a:gd name="T55" fmla="*/ 80 h 107"/>
                <a:gd name="T56" fmla="*/ 26 w 100"/>
                <a:gd name="T57" fmla="*/ 73 h 107"/>
                <a:gd name="T58" fmla="*/ 26 w 100"/>
                <a:gd name="T59" fmla="*/ 33 h 107"/>
                <a:gd name="T60" fmla="*/ 73 w 100"/>
                <a:gd name="T61" fmla="*/ 33 h 107"/>
                <a:gd name="T62" fmla="*/ 73 w 100"/>
                <a:gd name="T63" fmla="*/ 40 h 107"/>
                <a:gd name="T64" fmla="*/ 26 w 100"/>
                <a:gd name="T65" fmla="*/ 40 h 107"/>
                <a:gd name="T66" fmla="*/ 26 w 100"/>
                <a:gd name="T6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7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5" y="107"/>
                    <a:pt x="100" y="102"/>
                    <a:pt x="100" y="9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5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2" name="Freeform 211"/>
            <p:cNvSpPr/>
            <p:nvPr/>
          </p:nvSpPr>
          <p:spPr bwMode="auto">
            <a:xfrm>
              <a:off x="9781119" y="5771788"/>
              <a:ext cx="366021" cy="364063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3" name="Freeform 212"/>
            <p:cNvSpPr/>
            <p:nvPr/>
          </p:nvSpPr>
          <p:spPr bwMode="auto">
            <a:xfrm>
              <a:off x="9804607" y="6221974"/>
              <a:ext cx="344490" cy="281855"/>
            </a:xfrm>
            <a:custGeom>
              <a:avLst/>
              <a:gdLst>
                <a:gd name="T0" fmla="*/ 108 w 108"/>
                <a:gd name="T1" fmla="*/ 11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1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8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4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6" y="75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4" name="Freeform 213"/>
            <p:cNvSpPr/>
            <p:nvPr/>
          </p:nvSpPr>
          <p:spPr bwMode="auto">
            <a:xfrm>
              <a:off x="10315471" y="6398133"/>
              <a:ext cx="242709" cy="252495"/>
            </a:xfrm>
            <a:custGeom>
              <a:avLst/>
              <a:gdLst>
                <a:gd name="T0" fmla="*/ 66 w 124"/>
                <a:gd name="T1" fmla="*/ 0 h 129"/>
                <a:gd name="T2" fmla="*/ 66 w 124"/>
                <a:gd name="T3" fmla="*/ 59 h 129"/>
                <a:gd name="T4" fmla="*/ 124 w 124"/>
                <a:gd name="T5" fmla="*/ 0 h 129"/>
                <a:gd name="T6" fmla="*/ 124 w 124"/>
                <a:gd name="T7" fmla="*/ 129 h 129"/>
                <a:gd name="T8" fmla="*/ 66 w 124"/>
                <a:gd name="T9" fmla="*/ 70 h 129"/>
                <a:gd name="T10" fmla="*/ 66 w 124"/>
                <a:gd name="T11" fmla="*/ 129 h 129"/>
                <a:gd name="T12" fmla="*/ 0 w 124"/>
                <a:gd name="T13" fmla="*/ 64 h 129"/>
                <a:gd name="T14" fmla="*/ 66 w 12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66" y="0"/>
                  </a:moveTo>
                  <a:lnTo>
                    <a:pt x="66" y="59"/>
                  </a:lnTo>
                  <a:lnTo>
                    <a:pt x="124" y="0"/>
                  </a:lnTo>
                  <a:lnTo>
                    <a:pt x="124" y="129"/>
                  </a:lnTo>
                  <a:lnTo>
                    <a:pt x="66" y="70"/>
                  </a:lnTo>
                  <a:lnTo>
                    <a:pt x="66" y="129"/>
                  </a:lnTo>
                  <a:lnTo>
                    <a:pt x="0" y="64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5" name="Freeform 214"/>
            <p:cNvSpPr>
              <a:spLocks noEditPoints="1"/>
            </p:cNvSpPr>
            <p:nvPr/>
          </p:nvSpPr>
          <p:spPr bwMode="auto">
            <a:xfrm>
              <a:off x="9877029" y="6449024"/>
              <a:ext cx="366021" cy="364063"/>
            </a:xfrm>
            <a:custGeom>
              <a:avLst/>
              <a:gdLst>
                <a:gd name="T0" fmla="*/ 0 w 114"/>
                <a:gd name="T1" fmla="*/ 83 h 114"/>
                <a:gd name="T2" fmla="*/ 10 w 114"/>
                <a:gd name="T3" fmla="*/ 93 h 114"/>
                <a:gd name="T4" fmla="*/ 30 w 114"/>
                <a:gd name="T5" fmla="*/ 73 h 114"/>
                <a:gd name="T6" fmla="*/ 41 w 114"/>
                <a:gd name="T7" fmla="*/ 84 h 114"/>
                <a:gd name="T8" fmla="*/ 21 w 114"/>
                <a:gd name="T9" fmla="*/ 104 h 114"/>
                <a:gd name="T10" fmla="*/ 31 w 114"/>
                <a:gd name="T11" fmla="*/ 114 h 114"/>
                <a:gd name="T12" fmla="*/ 51 w 114"/>
                <a:gd name="T13" fmla="*/ 94 h 114"/>
                <a:gd name="T14" fmla="*/ 64 w 114"/>
                <a:gd name="T15" fmla="*/ 107 h 114"/>
                <a:gd name="T16" fmla="*/ 74 w 114"/>
                <a:gd name="T17" fmla="*/ 97 h 114"/>
                <a:gd name="T18" fmla="*/ 17 w 114"/>
                <a:gd name="T19" fmla="*/ 40 h 114"/>
                <a:gd name="T20" fmla="*/ 7 w 114"/>
                <a:gd name="T21" fmla="*/ 50 h 114"/>
                <a:gd name="T22" fmla="*/ 20 w 114"/>
                <a:gd name="T23" fmla="*/ 63 h 114"/>
                <a:gd name="T24" fmla="*/ 0 w 114"/>
                <a:gd name="T25" fmla="*/ 83 h 114"/>
                <a:gd name="T26" fmla="*/ 84 w 114"/>
                <a:gd name="T27" fmla="*/ 30 h 114"/>
                <a:gd name="T28" fmla="*/ 26 w 114"/>
                <a:gd name="T29" fmla="*/ 39 h 114"/>
                <a:gd name="T30" fmla="*/ 75 w 114"/>
                <a:gd name="T31" fmla="*/ 88 h 114"/>
                <a:gd name="T32" fmla="*/ 84 w 114"/>
                <a:gd name="T33" fmla="*/ 30 h 114"/>
                <a:gd name="T34" fmla="*/ 93 w 114"/>
                <a:gd name="T35" fmla="*/ 35 h 114"/>
                <a:gd name="T36" fmla="*/ 79 w 114"/>
                <a:gd name="T37" fmla="*/ 21 h 114"/>
                <a:gd name="T38" fmla="*/ 100 w 114"/>
                <a:gd name="T39" fmla="*/ 0 h 114"/>
                <a:gd name="T40" fmla="*/ 114 w 114"/>
                <a:gd name="T41" fmla="*/ 14 h 114"/>
                <a:gd name="T42" fmla="*/ 93 w 114"/>
                <a:gd name="T43" fmla="*/ 3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0" y="8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0"/>
                  </a:moveTo>
                  <a:cubicBezTo>
                    <a:pt x="65" y="12"/>
                    <a:pt x="41" y="26"/>
                    <a:pt x="26" y="3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88" y="73"/>
                    <a:pt x="102" y="49"/>
                    <a:pt x="84" y="30"/>
                  </a:cubicBezTo>
                  <a:close/>
                  <a:moveTo>
                    <a:pt x="93" y="35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6" name="Freeform 215"/>
            <p:cNvSpPr>
              <a:spLocks noEditPoints="1"/>
            </p:cNvSpPr>
            <p:nvPr/>
          </p:nvSpPr>
          <p:spPr bwMode="auto">
            <a:xfrm>
              <a:off x="8986444" y="6147595"/>
              <a:ext cx="366021" cy="358191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7" name="Freeform 216"/>
            <p:cNvSpPr>
              <a:spLocks noEditPoints="1"/>
            </p:cNvSpPr>
            <p:nvPr/>
          </p:nvSpPr>
          <p:spPr bwMode="auto">
            <a:xfrm>
              <a:off x="9420971" y="6157383"/>
              <a:ext cx="334704" cy="336661"/>
            </a:xfrm>
            <a:custGeom>
              <a:avLst/>
              <a:gdLst>
                <a:gd name="T0" fmla="*/ 100 w 105"/>
                <a:gd name="T1" fmla="*/ 29 h 105"/>
                <a:gd name="T2" fmla="*/ 71 w 105"/>
                <a:gd name="T3" fmla="*/ 26 h 105"/>
                <a:gd name="T4" fmla="*/ 88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2 w 105"/>
                <a:gd name="T11" fmla="*/ 26 h 105"/>
                <a:gd name="T12" fmla="*/ 52 w 105"/>
                <a:gd name="T13" fmla="*/ 26 h 105"/>
                <a:gd name="T14" fmla="*/ 26 w 105"/>
                <a:gd name="T15" fmla="*/ 0 h 105"/>
                <a:gd name="T16" fmla="*/ 19 w 105"/>
                <a:gd name="T17" fmla="*/ 6 h 105"/>
                <a:gd name="T18" fmla="*/ 39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2 w 105"/>
                <a:gd name="T27" fmla="*/ 105 h 105"/>
                <a:gd name="T28" fmla="*/ 100 w 105"/>
                <a:gd name="T29" fmla="*/ 101 h 105"/>
                <a:gd name="T30" fmla="*/ 105 w 105"/>
                <a:gd name="T31" fmla="*/ 65 h 105"/>
                <a:gd name="T32" fmla="*/ 100 w 105"/>
                <a:gd name="T33" fmla="*/ 29 h 105"/>
                <a:gd name="T34" fmla="*/ 88 w 105"/>
                <a:gd name="T35" fmla="*/ 89 h 105"/>
                <a:gd name="T36" fmla="*/ 52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2 w 105"/>
                <a:gd name="T45" fmla="*/ 39 h 105"/>
                <a:gd name="T46" fmla="*/ 88 w 105"/>
                <a:gd name="T47" fmla="*/ 41 h 105"/>
                <a:gd name="T48" fmla="*/ 92 w 105"/>
                <a:gd name="T49" fmla="*/ 65 h 105"/>
                <a:gd name="T50" fmla="*/ 88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0" y="29"/>
                  </a:moveTo>
                  <a:cubicBezTo>
                    <a:pt x="91" y="28"/>
                    <a:pt x="82" y="27"/>
                    <a:pt x="71" y="26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4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1" y="40"/>
                    <a:pt x="0" y="52"/>
                    <a:pt x="0" y="65"/>
                  </a:cubicBezTo>
                  <a:cubicBezTo>
                    <a:pt x="0" y="78"/>
                    <a:pt x="1" y="90"/>
                    <a:pt x="4" y="101"/>
                  </a:cubicBezTo>
                  <a:cubicBezTo>
                    <a:pt x="19" y="104"/>
                    <a:pt x="35" y="105"/>
                    <a:pt x="52" y="105"/>
                  </a:cubicBezTo>
                  <a:cubicBezTo>
                    <a:pt x="69" y="105"/>
                    <a:pt x="86" y="104"/>
                    <a:pt x="100" y="101"/>
                  </a:cubicBezTo>
                  <a:cubicBezTo>
                    <a:pt x="103" y="90"/>
                    <a:pt x="105" y="78"/>
                    <a:pt x="105" y="65"/>
                  </a:cubicBezTo>
                  <a:cubicBezTo>
                    <a:pt x="105" y="52"/>
                    <a:pt x="103" y="40"/>
                    <a:pt x="100" y="29"/>
                  </a:cubicBezTo>
                  <a:close/>
                  <a:moveTo>
                    <a:pt x="88" y="89"/>
                  </a:moveTo>
                  <a:cubicBezTo>
                    <a:pt x="77" y="91"/>
                    <a:pt x="65" y="92"/>
                    <a:pt x="52" y="92"/>
                  </a:cubicBezTo>
                  <a:cubicBezTo>
                    <a:pt x="39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39" y="39"/>
                    <a:pt x="52" y="39"/>
                  </a:cubicBezTo>
                  <a:cubicBezTo>
                    <a:pt x="65" y="39"/>
                    <a:pt x="77" y="40"/>
                    <a:pt x="88" y="41"/>
                  </a:cubicBezTo>
                  <a:cubicBezTo>
                    <a:pt x="90" y="49"/>
                    <a:pt x="92" y="57"/>
                    <a:pt x="92" y="65"/>
                  </a:cubicBezTo>
                  <a:cubicBezTo>
                    <a:pt x="92" y="74"/>
                    <a:pt x="90" y="82"/>
                    <a:pt x="8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8" name="Freeform 217"/>
            <p:cNvSpPr/>
            <p:nvPr/>
          </p:nvSpPr>
          <p:spPr bwMode="auto">
            <a:xfrm>
              <a:off x="9372038" y="6560592"/>
              <a:ext cx="409082" cy="230965"/>
            </a:xfrm>
            <a:custGeom>
              <a:avLst/>
              <a:gdLst>
                <a:gd name="T0" fmla="*/ 128 w 128"/>
                <a:gd name="T1" fmla="*/ 50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1 h 72"/>
                <a:gd name="T8" fmla="*/ 45 w 128"/>
                <a:gd name="T9" fmla="*/ 4 h 72"/>
                <a:gd name="T10" fmla="*/ 29 w 128"/>
                <a:gd name="T11" fmla="*/ 21 h 72"/>
                <a:gd name="T12" fmla="*/ 29 w 128"/>
                <a:gd name="T13" fmla="*/ 23 h 72"/>
                <a:gd name="T14" fmla="*/ 24 w 128"/>
                <a:gd name="T15" fmla="*/ 23 h 72"/>
                <a:gd name="T16" fmla="*/ 0 w 128"/>
                <a:gd name="T17" fmla="*/ 47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0"/>
                  </a:moveTo>
                  <a:cubicBezTo>
                    <a:pt x="128" y="39"/>
                    <a:pt x="121" y="31"/>
                    <a:pt x="112" y="29"/>
                  </a:cubicBezTo>
                  <a:cubicBezTo>
                    <a:pt x="111" y="12"/>
                    <a:pt x="98" y="0"/>
                    <a:pt x="82" y="0"/>
                  </a:cubicBezTo>
                  <a:cubicBezTo>
                    <a:pt x="72" y="0"/>
                    <a:pt x="64" y="4"/>
                    <a:pt x="58" y="11"/>
                  </a:cubicBezTo>
                  <a:cubicBezTo>
                    <a:pt x="55" y="7"/>
                    <a:pt x="51" y="4"/>
                    <a:pt x="45" y="4"/>
                  </a:cubicBezTo>
                  <a:cubicBezTo>
                    <a:pt x="36" y="4"/>
                    <a:pt x="29" y="12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7" y="23"/>
                    <a:pt x="26" y="23"/>
                    <a:pt x="24" y="23"/>
                  </a:cubicBezTo>
                  <a:cubicBezTo>
                    <a:pt x="11" y="23"/>
                    <a:pt x="0" y="34"/>
                    <a:pt x="0" y="47"/>
                  </a:cubicBezTo>
                  <a:cubicBezTo>
                    <a:pt x="0" y="61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1"/>
                    <a:pt x="128" y="62"/>
                    <a:pt x="12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9" name="Freeform 218"/>
            <p:cNvSpPr>
              <a:spLocks noEditPoints="1"/>
            </p:cNvSpPr>
            <p:nvPr/>
          </p:nvSpPr>
          <p:spPr bwMode="auto">
            <a:xfrm>
              <a:off x="8992317" y="6560592"/>
              <a:ext cx="281855" cy="230965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6 h 72"/>
                <a:gd name="T12" fmla="*/ 5 w 88"/>
                <a:gd name="T13" fmla="*/ 66 h 72"/>
                <a:gd name="T14" fmla="*/ 5 w 88"/>
                <a:gd name="T15" fmla="*/ 5 h 72"/>
                <a:gd name="T16" fmla="*/ 83 w 88"/>
                <a:gd name="T17" fmla="*/ 5 h 72"/>
                <a:gd name="T18" fmla="*/ 83 w 88"/>
                <a:gd name="T19" fmla="*/ 66 h 72"/>
                <a:gd name="T20" fmla="*/ 61 w 88"/>
                <a:gd name="T21" fmla="*/ 19 h 72"/>
                <a:gd name="T22" fmla="*/ 69 w 88"/>
                <a:gd name="T23" fmla="*/ 27 h 72"/>
                <a:gd name="T24" fmla="*/ 77 w 88"/>
                <a:gd name="T25" fmla="*/ 19 h 72"/>
                <a:gd name="T26" fmla="*/ 69 w 88"/>
                <a:gd name="T27" fmla="*/ 11 h 72"/>
                <a:gd name="T28" fmla="*/ 61 w 88"/>
                <a:gd name="T29" fmla="*/ 19 h 72"/>
                <a:gd name="T30" fmla="*/ 77 w 88"/>
                <a:gd name="T31" fmla="*/ 60 h 72"/>
                <a:gd name="T32" fmla="*/ 11 w 88"/>
                <a:gd name="T33" fmla="*/ 60 h 72"/>
                <a:gd name="T34" fmla="*/ 27 w 88"/>
                <a:gd name="T35" fmla="*/ 16 h 72"/>
                <a:gd name="T36" fmla="*/ 50 w 88"/>
                <a:gd name="T37" fmla="*/ 44 h 72"/>
                <a:gd name="T38" fmla="*/ 61 w 88"/>
                <a:gd name="T39" fmla="*/ 36 h 72"/>
                <a:gd name="T40" fmla="*/ 77 w 88"/>
                <a:gd name="T4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3" y="5"/>
                    <a:pt x="83" y="5"/>
                    <a:pt x="83" y="5"/>
                  </a:cubicBezTo>
                  <a:lnTo>
                    <a:pt x="83" y="66"/>
                  </a:lnTo>
                  <a:close/>
                  <a:moveTo>
                    <a:pt x="61" y="19"/>
                  </a:moveTo>
                  <a:cubicBezTo>
                    <a:pt x="61" y="24"/>
                    <a:pt x="64" y="27"/>
                    <a:pt x="69" y="27"/>
                  </a:cubicBezTo>
                  <a:cubicBezTo>
                    <a:pt x="74" y="27"/>
                    <a:pt x="77" y="24"/>
                    <a:pt x="77" y="19"/>
                  </a:cubicBezTo>
                  <a:cubicBezTo>
                    <a:pt x="77" y="14"/>
                    <a:pt x="74" y="11"/>
                    <a:pt x="69" y="11"/>
                  </a:cubicBezTo>
                  <a:cubicBezTo>
                    <a:pt x="64" y="11"/>
                    <a:pt x="61" y="14"/>
                    <a:pt x="61" y="19"/>
                  </a:cubicBezTo>
                  <a:close/>
                  <a:moveTo>
                    <a:pt x="77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0" name="Freeform 219"/>
            <p:cNvSpPr>
              <a:spLocks noEditPoints="1"/>
            </p:cNvSpPr>
            <p:nvPr/>
          </p:nvSpPr>
          <p:spPr bwMode="auto">
            <a:xfrm>
              <a:off x="8583234" y="6505787"/>
              <a:ext cx="272069" cy="275983"/>
            </a:xfrm>
            <a:custGeom>
              <a:avLst/>
              <a:gdLst>
                <a:gd name="T0" fmla="*/ 57 w 85"/>
                <a:gd name="T1" fmla="*/ 59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9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1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2 h 86"/>
                <a:gd name="T38" fmla="*/ 31 w 85"/>
                <a:gd name="T39" fmla="*/ 34 h 86"/>
                <a:gd name="T40" fmla="*/ 12 w 85"/>
                <a:gd name="T41" fmla="*/ 86 h 86"/>
                <a:gd name="T42" fmla="*/ 0 w 85"/>
                <a:gd name="T43" fmla="*/ 86 h 86"/>
                <a:gd name="T44" fmla="*/ 5 w 85"/>
                <a:gd name="T45" fmla="*/ 55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9"/>
                  </a:moveTo>
                  <a:cubicBezTo>
                    <a:pt x="64" y="51"/>
                    <a:pt x="73" y="48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9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1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3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7"/>
                    <a:pt x="12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5"/>
                  </a:cubicBezTo>
                  <a:cubicBezTo>
                    <a:pt x="9" y="44"/>
                    <a:pt x="14" y="35"/>
                    <a:pt x="22" y="26"/>
                  </a:cubicBezTo>
                  <a:cubicBezTo>
                    <a:pt x="30" y="18"/>
                    <a:pt x="39" y="12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7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1" name="Freeform 223"/>
            <p:cNvSpPr>
              <a:spLocks noEditPoints="1"/>
            </p:cNvSpPr>
            <p:nvPr/>
          </p:nvSpPr>
          <p:spPr bwMode="auto">
            <a:xfrm>
              <a:off x="5646087" y="3307798"/>
              <a:ext cx="227050" cy="199648"/>
            </a:xfrm>
            <a:custGeom>
              <a:avLst/>
              <a:gdLst>
                <a:gd name="T0" fmla="*/ 76 w 116"/>
                <a:gd name="T1" fmla="*/ 15 h 102"/>
                <a:gd name="T2" fmla="*/ 40 w 116"/>
                <a:gd name="T3" fmla="*/ 0 h 102"/>
                <a:gd name="T4" fmla="*/ 0 w 116"/>
                <a:gd name="T5" fmla="*/ 15 h 102"/>
                <a:gd name="T6" fmla="*/ 0 w 116"/>
                <a:gd name="T7" fmla="*/ 102 h 102"/>
                <a:gd name="T8" fmla="*/ 40 w 116"/>
                <a:gd name="T9" fmla="*/ 87 h 102"/>
                <a:gd name="T10" fmla="*/ 76 w 116"/>
                <a:gd name="T11" fmla="*/ 102 h 102"/>
                <a:gd name="T12" fmla="*/ 116 w 116"/>
                <a:gd name="T13" fmla="*/ 87 h 102"/>
                <a:gd name="T14" fmla="*/ 116 w 116"/>
                <a:gd name="T15" fmla="*/ 0 h 102"/>
                <a:gd name="T16" fmla="*/ 76 w 116"/>
                <a:gd name="T17" fmla="*/ 15 h 102"/>
                <a:gd name="T18" fmla="*/ 44 w 116"/>
                <a:gd name="T19" fmla="*/ 9 h 102"/>
                <a:gd name="T20" fmla="*/ 73 w 116"/>
                <a:gd name="T21" fmla="*/ 22 h 102"/>
                <a:gd name="T22" fmla="*/ 73 w 116"/>
                <a:gd name="T23" fmla="*/ 92 h 102"/>
                <a:gd name="T24" fmla="*/ 44 w 116"/>
                <a:gd name="T25" fmla="*/ 80 h 102"/>
                <a:gd name="T26" fmla="*/ 44 w 116"/>
                <a:gd name="T27" fmla="*/ 9 h 102"/>
                <a:gd name="T28" fmla="*/ 8 w 116"/>
                <a:gd name="T29" fmla="*/ 20 h 102"/>
                <a:gd name="T30" fmla="*/ 37 w 116"/>
                <a:gd name="T31" fmla="*/ 9 h 102"/>
                <a:gd name="T32" fmla="*/ 37 w 116"/>
                <a:gd name="T33" fmla="*/ 80 h 102"/>
                <a:gd name="T34" fmla="*/ 8 w 116"/>
                <a:gd name="T35" fmla="*/ 92 h 102"/>
                <a:gd name="T36" fmla="*/ 8 w 116"/>
                <a:gd name="T37" fmla="*/ 20 h 102"/>
                <a:gd name="T38" fmla="*/ 109 w 116"/>
                <a:gd name="T39" fmla="*/ 82 h 102"/>
                <a:gd name="T40" fmla="*/ 80 w 116"/>
                <a:gd name="T41" fmla="*/ 92 h 102"/>
                <a:gd name="T42" fmla="*/ 80 w 116"/>
                <a:gd name="T43" fmla="*/ 22 h 102"/>
                <a:gd name="T44" fmla="*/ 109 w 116"/>
                <a:gd name="T45" fmla="*/ 10 h 102"/>
                <a:gd name="T46" fmla="*/ 109 w 116"/>
                <a:gd name="T4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102">
                  <a:moveTo>
                    <a:pt x="76" y="15"/>
                  </a:moveTo>
                  <a:lnTo>
                    <a:pt x="40" y="0"/>
                  </a:lnTo>
                  <a:lnTo>
                    <a:pt x="0" y="15"/>
                  </a:lnTo>
                  <a:lnTo>
                    <a:pt x="0" y="102"/>
                  </a:lnTo>
                  <a:lnTo>
                    <a:pt x="40" y="87"/>
                  </a:lnTo>
                  <a:lnTo>
                    <a:pt x="76" y="102"/>
                  </a:lnTo>
                  <a:lnTo>
                    <a:pt x="116" y="87"/>
                  </a:lnTo>
                  <a:lnTo>
                    <a:pt x="116" y="0"/>
                  </a:lnTo>
                  <a:lnTo>
                    <a:pt x="76" y="15"/>
                  </a:lnTo>
                  <a:close/>
                  <a:moveTo>
                    <a:pt x="44" y="9"/>
                  </a:moveTo>
                  <a:lnTo>
                    <a:pt x="73" y="22"/>
                  </a:lnTo>
                  <a:lnTo>
                    <a:pt x="73" y="92"/>
                  </a:lnTo>
                  <a:lnTo>
                    <a:pt x="44" y="80"/>
                  </a:lnTo>
                  <a:lnTo>
                    <a:pt x="44" y="9"/>
                  </a:lnTo>
                  <a:close/>
                  <a:moveTo>
                    <a:pt x="8" y="20"/>
                  </a:moveTo>
                  <a:lnTo>
                    <a:pt x="37" y="9"/>
                  </a:lnTo>
                  <a:lnTo>
                    <a:pt x="37" y="80"/>
                  </a:lnTo>
                  <a:lnTo>
                    <a:pt x="8" y="92"/>
                  </a:lnTo>
                  <a:lnTo>
                    <a:pt x="8" y="20"/>
                  </a:lnTo>
                  <a:close/>
                  <a:moveTo>
                    <a:pt x="109" y="82"/>
                  </a:moveTo>
                  <a:lnTo>
                    <a:pt x="80" y="92"/>
                  </a:lnTo>
                  <a:lnTo>
                    <a:pt x="80" y="22"/>
                  </a:lnTo>
                  <a:lnTo>
                    <a:pt x="109" y="10"/>
                  </a:lnTo>
                  <a:lnTo>
                    <a:pt x="109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2" name="Freeform 227"/>
            <p:cNvSpPr>
              <a:spLocks noEditPoints="1"/>
            </p:cNvSpPr>
            <p:nvPr/>
          </p:nvSpPr>
          <p:spPr bwMode="auto">
            <a:xfrm>
              <a:off x="7782165" y="3068712"/>
              <a:ext cx="230965" cy="227050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1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1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5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7"/>
                    <a:pt x="53" y="51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3" name="Freeform 229"/>
            <p:cNvSpPr>
              <a:spLocks noEditPoints="1"/>
            </p:cNvSpPr>
            <p:nvPr/>
          </p:nvSpPr>
          <p:spPr bwMode="auto">
            <a:xfrm>
              <a:off x="8409033" y="762985"/>
              <a:ext cx="189861" cy="187904"/>
            </a:xfrm>
            <a:custGeom>
              <a:avLst/>
              <a:gdLst>
                <a:gd name="T0" fmla="*/ 30 w 59"/>
                <a:gd name="T1" fmla="*/ 0 h 59"/>
                <a:gd name="T2" fmla="*/ 0 w 59"/>
                <a:gd name="T3" fmla="*/ 29 h 59"/>
                <a:gd name="T4" fmla="*/ 30 w 59"/>
                <a:gd name="T5" fmla="*/ 59 h 59"/>
                <a:gd name="T6" fmla="*/ 59 w 59"/>
                <a:gd name="T7" fmla="*/ 29 h 59"/>
                <a:gd name="T8" fmla="*/ 30 w 59"/>
                <a:gd name="T9" fmla="*/ 0 h 59"/>
                <a:gd name="T10" fmla="*/ 47 w 59"/>
                <a:gd name="T11" fmla="*/ 25 h 59"/>
                <a:gd name="T12" fmla="*/ 31 w 59"/>
                <a:gd name="T13" fmla="*/ 47 h 59"/>
                <a:gd name="T14" fmla="*/ 24 w 59"/>
                <a:gd name="T15" fmla="*/ 44 h 59"/>
                <a:gd name="T16" fmla="*/ 18 w 59"/>
                <a:gd name="T17" fmla="*/ 27 h 59"/>
                <a:gd name="T18" fmla="*/ 14 w 59"/>
                <a:gd name="T19" fmla="*/ 28 h 59"/>
                <a:gd name="T20" fmla="*/ 12 w 59"/>
                <a:gd name="T21" fmla="*/ 26 h 59"/>
                <a:gd name="T22" fmla="*/ 23 w 59"/>
                <a:gd name="T23" fmla="*/ 18 h 59"/>
                <a:gd name="T24" fmla="*/ 29 w 59"/>
                <a:gd name="T25" fmla="*/ 30 h 59"/>
                <a:gd name="T26" fmla="*/ 32 w 59"/>
                <a:gd name="T27" fmla="*/ 37 h 59"/>
                <a:gd name="T28" fmla="*/ 36 w 59"/>
                <a:gd name="T29" fmla="*/ 31 h 59"/>
                <a:gd name="T30" fmla="*/ 32 w 59"/>
                <a:gd name="T31" fmla="*/ 26 h 59"/>
                <a:gd name="T32" fmla="*/ 47 w 59"/>
                <a:gd name="T33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9"/>
                    <a:pt x="30" y="59"/>
                  </a:cubicBezTo>
                  <a:cubicBezTo>
                    <a:pt x="46" y="59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7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1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80" name="Freeform 144"/>
          <p:cNvSpPr>
            <a:spLocks noEditPoints="1"/>
          </p:cNvSpPr>
          <p:nvPr/>
        </p:nvSpPr>
        <p:spPr bwMode="auto">
          <a:xfrm>
            <a:off x="6325434" y="2439637"/>
            <a:ext cx="368473" cy="44616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2" name="Freeform 290"/>
          <p:cNvSpPr>
            <a:spLocks noChangeAspect="1" noChangeArrowheads="1"/>
          </p:cNvSpPr>
          <p:nvPr/>
        </p:nvSpPr>
        <p:spPr bwMode="auto">
          <a:xfrm>
            <a:off x="6298502" y="4511279"/>
            <a:ext cx="425779" cy="329781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3" name="TextBox 137"/>
          <p:cNvSpPr txBox="1"/>
          <p:nvPr/>
        </p:nvSpPr>
        <p:spPr>
          <a:xfrm>
            <a:off x="6866255" y="2365375"/>
            <a:ext cx="4636770" cy="60642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“各级党委和政府要为学校办学安全托底。”——习近平在全国教育大会上的讲话</a:t>
            </a:r>
            <a:endParaRPr lang="zh-CN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0" name="TextBox 137"/>
          <p:cNvSpPr txBox="1"/>
          <p:nvPr/>
        </p:nvSpPr>
        <p:spPr>
          <a:xfrm>
            <a:off x="6993255" y="4357370"/>
            <a:ext cx="4510405" cy="34798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生命不保，何谈教育。——袁贵仁（原教育部长）</a:t>
            </a:r>
            <a:endParaRPr lang="zh-CN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1" name="Group 123"/>
          <p:cNvGrpSpPr/>
          <p:nvPr/>
        </p:nvGrpSpPr>
        <p:grpSpPr>
          <a:xfrm>
            <a:off x="6179820" y="3418840"/>
            <a:ext cx="534670" cy="437515"/>
            <a:chOff x="7170738" y="4168775"/>
            <a:chExt cx="817563" cy="620713"/>
          </a:xfrm>
          <a:solidFill>
            <a:srgbClr val="FF6D6D"/>
          </a:solidFill>
        </p:grpSpPr>
        <p:sp>
          <p:nvSpPr>
            <p:cNvPr id="202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3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4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5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6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7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71" name="TextBox 137"/>
          <p:cNvSpPr txBox="1"/>
          <p:nvPr/>
        </p:nvSpPr>
        <p:spPr>
          <a:xfrm>
            <a:off x="6863715" y="3463925"/>
            <a:ext cx="4636770" cy="34798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“校园应是最阳光、最安全的地方。”——习李克强总理</a:t>
            </a:r>
            <a:endParaRPr lang="zh-CN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bldLvl="0" animBg="1"/>
      <p:bldP spid="282" grpId="0" bldLvl="0" animBg="1"/>
      <p:bldP spid="273" grpId="0"/>
      <p:bldP spid="170" grpId="0"/>
      <p:bldP spid="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3"/>
          <p:cNvSpPr/>
          <p:nvPr/>
        </p:nvSpPr>
        <p:spPr>
          <a:xfrm>
            <a:off x="5036504" y="420638"/>
            <a:ext cx="2117725" cy="500380"/>
          </a:xfrm>
          <a:prstGeom prst="rect">
            <a:avLst/>
          </a:prstGeom>
          <a:noFill/>
          <a:ln w="9525">
            <a:noFill/>
          </a:ln>
        </p:spPr>
        <p:txBody>
          <a:bodyPr wrap="none" lIns="91408" tIns="45705" rIns="91408" bIns="45705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1.4 </a:t>
            </a:r>
            <a:r>
              <a:rPr lang="zh-CN" altLang="en-US" sz="266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需求分析</a:t>
            </a:r>
            <a:endParaRPr lang="zh-CN" altLang="en-US" sz="266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10" y="1899285"/>
            <a:ext cx="4673600" cy="3808730"/>
            <a:chOff x="2348985" y="1970952"/>
            <a:chExt cx="4622530" cy="3741436"/>
          </a:xfrm>
        </p:grpSpPr>
        <p:grpSp>
          <p:nvGrpSpPr>
            <p:cNvPr id="14" name="组合 13"/>
            <p:cNvGrpSpPr/>
            <p:nvPr/>
          </p:nvGrpSpPr>
          <p:grpSpPr>
            <a:xfrm>
              <a:off x="2348985" y="1970952"/>
              <a:ext cx="4622530" cy="3741436"/>
              <a:chOff x="2376113" y="1419622"/>
              <a:chExt cx="2708971" cy="220691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593886" y="1419622"/>
                <a:ext cx="2206910" cy="220691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007213" y="1984142"/>
                <a:ext cx="1077871" cy="107787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168966" y="2118342"/>
                <a:ext cx="754537" cy="8094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733996" y="1419622"/>
                <a:ext cx="538936" cy="5389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376113" y="2268434"/>
                <a:ext cx="538936" cy="538936"/>
              </a:xfrm>
              <a:prstGeom prst="ellipse">
                <a:avLst/>
              </a:prstGeom>
              <a:solidFill>
                <a:srgbClr val="0E6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733996" y="3087597"/>
                <a:ext cx="538936" cy="53893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838502" y="1552931"/>
                <a:ext cx="329924" cy="266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488154" y="2386683"/>
                <a:ext cx="329924" cy="266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838502" y="3220906"/>
                <a:ext cx="329924" cy="266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4171233" y="2600850"/>
              <a:ext cx="789336" cy="2629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dirty="0"/>
                <a:t>传统安全教育</a:t>
              </a:r>
              <a:endParaRPr kumimoji="1" lang="zh-CN" altLang="en-US" sz="2800" dirty="0"/>
            </a:p>
          </p:txBody>
        </p:sp>
      </p:grpSp>
      <p:sp>
        <p:nvSpPr>
          <p:cNvPr id="48" name="矩形 47"/>
          <p:cNvSpPr/>
          <p:nvPr/>
        </p:nvSpPr>
        <p:spPr>
          <a:xfrm>
            <a:off x="1745615" y="1639570"/>
            <a:ext cx="445198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b="1" dirty="0">
                <a:latin typeface="微软雅黑" panose="020B0503020204020204" charset="-122"/>
                <a:ea typeface="微软雅黑" panose="020B0503020204020204" charset="-122"/>
              </a:rPr>
              <a:t>成本高，</a:t>
            </a: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传统安全演练会消耗大量的时间、人力、财力、物力，且组织困难，难以达到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</a:rPr>
              <a:t>预期</a:t>
            </a: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目的；</a:t>
            </a:r>
            <a:endParaRPr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745615" y="3308985"/>
            <a:ext cx="398145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1800" b="1" dirty="0">
                <a:latin typeface="微软雅黑" panose="020B0503020204020204" charset="-122"/>
                <a:ea typeface="微软雅黑" panose="020B0503020204020204" charset="-122"/>
              </a:rPr>
              <a:t>风险高，</a:t>
            </a:r>
            <a:r>
              <a:rPr sz="1800" dirty="0">
                <a:latin typeface="微软雅黑" panose="020B0503020204020204" charset="-122"/>
                <a:ea typeface="微软雅黑" panose="020B0503020204020204" charset="-122"/>
              </a:rPr>
              <a:t>传统演练必会导致现场人员聚集、拥挤，极易造成新的安全隐患；</a:t>
            </a:r>
            <a:endParaRPr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744980" y="4785995"/>
            <a:ext cx="4404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b="1" dirty="0">
                <a:latin typeface="微软雅黑" panose="020B0503020204020204" charset="-122"/>
                <a:ea typeface="微软雅黑" panose="020B0503020204020204" charset="-122"/>
              </a:rPr>
              <a:t> 效果差，</a:t>
            </a: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传统说教式和过家家式演练，很难使学生真正掌握安全知识及自救技能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032240" y="3366770"/>
            <a:ext cx="9734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痛点</a:t>
            </a:r>
            <a:endParaRPr lang="zh-CN" altLang="en-US" sz="2800" b="1"/>
          </a:p>
          <a:p>
            <a:r>
              <a:rPr lang="zh-CN" altLang="en-US" sz="2800" b="1"/>
              <a:t>分析</a:t>
            </a:r>
            <a:endParaRPr lang="zh-CN" altLang="en-US" sz="2800" b="1"/>
          </a:p>
        </p:txBody>
      </p:sp>
      <p:sp>
        <p:nvSpPr>
          <p:cNvPr id="52" name="淘宝网Chenying0907出品 3"/>
          <p:cNvSpPr/>
          <p:nvPr/>
        </p:nvSpPr>
        <p:spPr>
          <a:xfrm>
            <a:off x="5219" y="782877"/>
            <a:ext cx="5553770" cy="505460"/>
          </a:xfrm>
          <a:prstGeom prst="rect">
            <a:avLst/>
          </a:prstGeom>
          <a:noFill/>
          <a:ln w="9525">
            <a:noFill/>
          </a:ln>
        </p:spPr>
        <p:txBody>
          <a:bodyPr wrap="square" lIns="91408" tIns="45705" rIns="91408" bIns="4570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）传统安全教育痛点分析</a:t>
            </a:r>
            <a:endParaRPr lang="zh-CN" altLang="en-US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PLACING_PICTURE_USER_VIEWPORT" val="{&quot;height&quot;:5390,&quot;width&quot;:16128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2834</Words>
  <Application>WPS 演示</Application>
  <PresentationFormat>宽屏</PresentationFormat>
  <Paragraphs>346</Paragraphs>
  <Slides>27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黑体</vt:lpstr>
      <vt:lpstr>微软雅黑</vt:lpstr>
      <vt:lpstr>Lao UI</vt:lpstr>
      <vt:lpstr>Segoe UI Symbol</vt:lpstr>
      <vt:lpstr>Arial Unicode MS</vt:lpstr>
      <vt:lpstr>Helvetica</vt:lpstr>
      <vt:lpstr>Agency FB</vt:lpstr>
      <vt:lpstr>方正姚体</vt:lpstr>
      <vt:lpstr>Trebuchet MS</vt:lpstr>
      <vt:lpstr>Office 主题​​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weizhuangwu</dc:creator>
  <cp:lastModifiedBy>Administrator</cp:lastModifiedBy>
  <cp:revision>40</cp:revision>
  <dcterms:created xsi:type="dcterms:W3CDTF">2019-06-19T02:08:00Z</dcterms:created>
  <dcterms:modified xsi:type="dcterms:W3CDTF">2021-06-29T03:35:34Z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45DA3DCD620F4BE9869897C914354FBA</vt:lpwstr>
  </property>
</Properties>
</file>